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8"/>
  </p:notesMasterIdLst>
  <p:handoutMasterIdLst>
    <p:handoutMasterId r:id="rId59"/>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335" r:id="rId21"/>
    <p:sldId id="336" r:id="rId22"/>
    <p:sldId id="337" r:id="rId23"/>
    <p:sldId id="338" r:id="rId24"/>
    <p:sldId id="339" r:id="rId25"/>
    <p:sldId id="340" r:id="rId26"/>
    <p:sldId id="284" r:id="rId27"/>
    <p:sldId id="269" r:id="rId28"/>
    <p:sldId id="304" r:id="rId29"/>
    <p:sldId id="305" r:id="rId30"/>
    <p:sldId id="307" r:id="rId31"/>
    <p:sldId id="306" r:id="rId32"/>
    <p:sldId id="308" r:id="rId33"/>
    <p:sldId id="270" r:id="rId34"/>
    <p:sldId id="309" r:id="rId35"/>
    <p:sldId id="310" r:id="rId36"/>
    <p:sldId id="311" r:id="rId37"/>
    <p:sldId id="312" r:id="rId38"/>
    <p:sldId id="314" r:id="rId39"/>
    <p:sldId id="313" r:id="rId40"/>
    <p:sldId id="315" r:id="rId41"/>
    <p:sldId id="316" r:id="rId42"/>
    <p:sldId id="317" r:id="rId43"/>
    <p:sldId id="294" r:id="rId44"/>
    <p:sldId id="296" r:id="rId45"/>
    <p:sldId id="318" r:id="rId46"/>
    <p:sldId id="319" r:id="rId47"/>
    <p:sldId id="321" r:id="rId48"/>
    <p:sldId id="322" r:id="rId49"/>
    <p:sldId id="323" r:id="rId50"/>
    <p:sldId id="324" r:id="rId51"/>
    <p:sldId id="288" r:id="rId52"/>
    <p:sldId id="289" r:id="rId53"/>
    <p:sldId id="320" r:id="rId54"/>
    <p:sldId id="274" r:id="rId55"/>
    <p:sldId id="275" r:id="rId56"/>
    <p:sldId id="329" r:id="rId57"/>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AE8E2FE-DB20-F186-6967-64DBDC93CD32}" v="1055" dt="2023-01-20T15:50:00.916"/>
    <p1510:client id="{3BA0D230-C853-4667-83F9-D85E65BD4B24}" v="2" dt="2021-08-19T16:32:24.566"/>
    <p1510:client id="{5A0AAAB8-49A6-F942-A54D-C6F3E5FF3A63}" v="89" dt="2021-07-13T17:54:45.232"/>
    <p1510:client id="{62E56302-CAEA-03C8-B8E8-FB7A44D41832}" v="1129" dt="2023-01-26T06:22:09.162"/>
    <p1510:client id="{63F17F13-4AAD-E77B-8D11-28D7E56E6B4C}" v="663" dt="2023-01-22T18:41:54.430"/>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BE61666C-4DFC-39C4-2224-A741614F35E8}" v="663" dt="2023-01-28T12:59:36.187"/>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notesMaster" Target="notesMasters/notesMaster1.xml"/><Relationship Id="rId66" Type="http://schemas.microsoft.com/office/2015/10/relationships/revisionInfo" Target="revisionInfo.xml"/><Relationship Id="rId5" Type="http://schemas.openxmlformats.org/officeDocument/2006/relationships/slide" Target="slides/slide1.xml"/><Relationship Id="rId61" Type="http://schemas.openxmlformats.org/officeDocument/2006/relationships/presProps" Target="pres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commentAuthors" Target="commentAuthors.xml"/><Relationship Id="rId65"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shar" userId="S::yashar@blockchaincmdt.io::b3466b9e-5bef-45f1-b9f9-7f4c8d5cbb78" providerId="AD" clId="Web-{62E56302-CAEA-03C8-B8E8-FB7A44D41832}"/>
    <pc:docChg chg="addSld delSld modSld">
      <pc:chgData name="Yashar" userId="S::yashar@blockchaincmdt.io::b3466b9e-5bef-45f1-b9f9-7f4c8d5cbb78" providerId="AD" clId="Web-{62E56302-CAEA-03C8-B8E8-FB7A44D41832}" dt="2023-01-26T06:22:06.662" v="1015" actId="20577"/>
      <pc:docMkLst>
        <pc:docMk/>
      </pc:docMkLst>
      <pc:sldChg chg="modSp">
        <pc:chgData name="Yashar" userId="S::yashar@blockchaincmdt.io::b3466b9e-5bef-45f1-b9f9-7f4c8d5cbb78" providerId="AD" clId="Web-{62E56302-CAEA-03C8-B8E8-FB7A44D41832}" dt="2023-01-23T13:19:53.043" v="60" actId="20577"/>
        <pc:sldMkLst>
          <pc:docMk/>
          <pc:sldMk cId="2987552906" sldId="264"/>
        </pc:sldMkLst>
        <pc:spChg chg="mod">
          <ac:chgData name="Yashar" userId="S::yashar@blockchaincmdt.io::b3466b9e-5bef-45f1-b9f9-7f4c8d5cbb78" providerId="AD" clId="Web-{62E56302-CAEA-03C8-B8E8-FB7A44D41832}" dt="2023-01-23T13:19:53.043" v="60" actId="20577"/>
          <ac:spMkLst>
            <pc:docMk/>
            <pc:sldMk cId="2987552906" sldId="264"/>
            <ac:spMk id="23" creationId="{B0D1A294-3E31-4775-4699-B72EBB36E0F2}"/>
          </ac:spMkLst>
        </pc:spChg>
      </pc:sldChg>
      <pc:sldChg chg="modSp">
        <pc:chgData name="Yashar" userId="S::yashar@blockchaincmdt.io::b3466b9e-5bef-45f1-b9f9-7f4c8d5cbb78" providerId="AD" clId="Web-{62E56302-CAEA-03C8-B8E8-FB7A44D41832}" dt="2023-01-23T13:17:17.726" v="43" actId="20577"/>
        <pc:sldMkLst>
          <pc:docMk/>
          <pc:sldMk cId="1578726356" sldId="265"/>
        </pc:sldMkLst>
        <pc:spChg chg="mod">
          <ac:chgData name="Yashar" userId="S::yashar@blockchaincmdt.io::b3466b9e-5bef-45f1-b9f9-7f4c8d5cbb78" providerId="AD" clId="Web-{62E56302-CAEA-03C8-B8E8-FB7A44D41832}" dt="2023-01-23T13:17:17.726" v="43" actId="20577"/>
          <ac:spMkLst>
            <pc:docMk/>
            <pc:sldMk cId="1578726356" sldId="265"/>
            <ac:spMk id="5" creationId="{1B07C49E-AFFC-EC46-8930-E4D428F5F943}"/>
          </ac:spMkLst>
        </pc:spChg>
      </pc:sldChg>
      <pc:sldChg chg="modSp">
        <pc:chgData name="Yashar" userId="S::yashar@blockchaincmdt.io::b3466b9e-5bef-45f1-b9f9-7f4c8d5cbb78" providerId="AD" clId="Web-{62E56302-CAEA-03C8-B8E8-FB7A44D41832}" dt="2023-01-23T13:17:32.383" v="52" actId="20577"/>
        <pc:sldMkLst>
          <pc:docMk/>
          <pc:sldMk cId="779971636" sldId="266"/>
        </pc:sldMkLst>
        <pc:spChg chg="mod">
          <ac:chgData name="Yashar" userId="S::yashar@blockchaincmdt.io::b3466b9e-5bef-45f1-b9f9-7f4c8d5cbb78" providerId="AD" clId="Web-{62E56302-CAEA-03C8-B8E8-FB7A44D41832}" dt="2023-01-23T13:17:32.383" v="52" actId="20577"/>
          <ac:spMkLst>
            <pc:docMk/>
            <pc:sldMk cId="779971636" sldId="266"/>
            <ac:spMk id="7" creationId="{E2D7FF44-60A9-3C9E-A40C-0238A99D3E83}"/>
          </ac:spMkLst>
        </pc:spChg>
      </pc:sldChg>
      <pc:sldChg chg="addSp delSp modSp">
        <pc:chgData name="Yashar" userId="S::yashar@blockchaincmdt.io::b3466b9e-5bef-45f1-b9f9-7f4c8d5cbb78" providerId="AD" clId="Web-{62E56302-CAEA-03C8-B8E8-FB7A44D41832}" dt="2023-01-24T13:38:39.775" v="637" actId="20577"/>
        <pc:sldMkLst>
          <pc:docMk/>
          <pc:sldMk cId="3865605948" sldId="269"/>
        </pc:sldMkLst>
        <pc:spChg chg="del">
          <ac:chgData name="Yashar" userId="S::yashar@blockchaincmdt.io::b3466b9e-5bef-45f1-b9f9-7f4c8d5cbb78" providerId="AD" clId="Web-{62E56302-CAEA-03C8-B8E8-FB7A44D41832}" dt="2023-01-24T13:10:55.579" v="604"/>
          <ac:spMkLst>
            <pc:docMk/>
            <pc:sldMk cId="3865605948" sldId="269"/>
            <ac:spMk id="3" creationId="{373827F3-F386-AA4E-80ED-D86DEF8C158D}"/>
          </ac:spMkLst>
        </pc:spChg>
        <pc:spChg chg="add mod">
          <ac:chgData name="Yashar" userId="S::yashar@blockchaincmdt.io::b3466b9e-5bef-45f1-b9f9-7f4c8d5cbb78" providerId="AD" clId="Web-{62E56302-CAEA-03C8-B8E8-FB7A44D41832}" dt="2023-01-24T13:38:39.775" v="637" actId="20577"/>
          <ac:spMkLst>
            <pc:docMk/>
            <pc:sldMk cId="3865605948" sldId="269"/>
            <ac:spMk id="6" creationId="{A542B1BA-8352-DF6A-FD28-E46CB91229A4}"/>
          </ac:spMkLst>
        </pc:spChg>
        <pc:picChg chg="add mod">
          <ac:chgData name="Yashar" userId="S::yashar@blockchaincmdt.io::b3466b9e-5bef-45f1-b9f9-7f4c8d5cbb78" providerId="AD" clId="Web-{62E56302-CAEA-03C8-B8E8-FB7A44D41832}" dt="2023-01-24T13:11:22.986" v="610" actId="1076"/>
          <ac:picMkLst>
            <pc:docMk/>
            <pc:sldMk cId="3865605948" sldId="269"/>
            <ac:picMk id="2" creationId="{FD3FBCB3-26E6-0142-D9BD-562223CBAEF9}"/>
          </ac:picMkLst>
        </pc:picChg>
      </pc:sldChg>
      <pc:sldChg chg="addSp delSp modSp">
        <pc:chgData name="Yashar" userId="S::yashar@blockchaincmdt.io::b3466b9e-5bef-45f1-b9f9-7f4c8d5cbb78" providerId="AD" clId="Web-{62E56302-CAEA-03C8-B8E8-FB7A44D41832}" dt="2023-01-24T15:14:40.199" v="789" actId="20577"/>
        <pc:sldMkLst>
          <pc:docMk/>
          <pc:sldMk cId="2727850971" sldId="270"/>
        </pc:sldMkLst>
        <pc:spChg chg="add del mod">
          <ac:chgData name="Yashar" userId="S::yashar@blockchaincmdt.io::b3466b9e-5bef-45f1-b9f9-7f4c8d5cbb78" providerId="AD" clId="Web-{62E56302-CAEA-03C8-B8E8-FB7A44D41832}" dt="2023-01-24T14:56:57.787" v="766"/>
          <ac:spMkLst>
            <pc:docMk/>
            <pc:sldMk cId="2727850971" sldId="270"/>
            <ac:spMk id="2" creationId="{606230D1-F615-5688-4E25-668581040515}"/>
          </ac:spMkLst>
        </pc:spChg>
        <pc:spChg chg="del">
          <ac:chgData name="Yashar" userId="S::yashar@blockchaincmdt.io::b3466b9e-5bef-45f1-b9f9-7f4c8d5cbb78" providerId="AD" clId="Web-{62E56302-CAEA-03C8-B8E8-FB7A44D41832}" dt="2023-01-24T14:55:55.502" v="757"/>
          <ac:spMkLst>
            <pc:docMk/>
            <pc:sldMk cId="2727850971" sldId="270"/>
            <ac:spMk id="5" creationId="{1B07C49E-AFFC-EC46-8930-E4D428F5F943}"/>
          </ac:spMkLst>
        </pc:spChg>
        <pc:spChg chg="add del mod">
          <ac:chgData name="Yashar" userId="S::yashar@blockchaincmdt.io::b3466b9e-5bef-45f1-b9f9-7f4c8d5cbb78" providerId="AD" clId="Web-{62E56302-CAEA-03C8-B8E8-FB7A44D41832}" dt="2023-01-24T14:56:52.677" v="763"/>
          <ac:spMkLst>
            <pc:docMk/>
            <pc:sldMk cId="2727850971" sldId="270"/>
            <ac:spMk id="8" creationId="{C2A0B514-32B6-0AA9-40C8-46364C45CB05}"/>
          </ac:spMkLst>
        </pc:spChg>
        <pc:spChg chg="add mod">
          <ac:chgData name="Yashar" userId="S::yashar@blockchaincmdt.io::b3466b9e-5bef-45f1-b9f9-7f4c8d5cbb78" providerId="AD" clId="Web-{62E56302-CAEA-03C8-B8E8-FB7A44D41832}" dt="2023-01-24T15:14:40.199" v="789" actId="20577"/>
          <ac:spMkLst>
            <pc:docMk/>
            <pc:sldMk cId="2727850971" sldId="270"/>
            <ac:spMk id="10" creationId="{3413C64F-1278-0BED-EBCC-BCD951498B57}"/>
          </ac:spMkLst>
        </pc:spChg>
        <pc:graphicFrameChg chg="add del mod">
          <ac:chgData name="Yashar" userId="S::yashar@blockchaincmdt.io::b3466b9e-5bef-45f1-b9f9-7f4c8d5cbb78" providerId="AD" clId="Web-{62E56302-CAEA-03C8-B8E8-FB7A44D41832}" dt="2023-01-24T14:56:52.677" v="764"/>
          <ac:graphicFrameMkLst>
            <pc:docMk/>
            <pc:sldMk cId="2727850971" sldId="270"/>
            <ac:graphicFrameMk id="7" creationId="{F2B3EE38-37BF-B786-900D-9BFF0AE7A14E}"/>
          </ac:graphicFrameMkLst>
        </pc:graphicFrameChg>
        <pc:picChg chg="add mod">
          <ac:chgData name="Yashar" userId="S::yashar@blockchaincmdt.io::b3466b9e-5bef-45f1-b9f9-7f4c8d5cbb78" providerId="AD" clId="Web-{62E56302-CAEA-03C8-B8E8-FB7A44D41832}" dt="2023-01-24T15:04:22.722" v="769" actId="14100"/>
          <ac:picMkLst>
            <pc:docMk/>
            <pc:sldMk cId="2727850971" sldId="270"/>
            <ac:picMk id="9" creationId="{D8C7203F-CC99-4D0A-6BAF-9725D425E60C}"/>
          </ac:picMkLst>
        </pc:picChg>
      </pc:sldChg>
      <pc:sldChg chg="modSp">
        <pc:chgData name="Yashar" userId="S::yashar@blockchaincmdt.io::b3466b9e-5bef-45f1-b9f9-7f4c8d5cbb78" providerId="AD" clId="Web-{62E56302-CAEA-03C8-B8E8-FB7A44D41832}" dt="2023-01-23T13:17:03.897" v="30" actId="20577"/>
        <pc:sldMkLst>
          <pc:docMk/>
          <pc:sldMk cId="148114319" sldId="276"/>
        </pc:sldMkLst>
        <pc:spChg chg="mod">
          <ac:chgData name="Yashar" userId="S::yashar@blockchaincmdt.io::b3466b9e-5bef-45f1-b9f9-7f4c8d5cbb78" providerId="AD" clId="Web-{62E56302-CAEA-03C8-B8E8-FB7A44D41832}" dt="2023-01-23T13:17:03.897" v="30" actId="20577"/>
          <ac:spMkLst>
            <pc:docMk/>
            <pc:sldMk cId="148114319" sldId="276"/>
            <ac:spMk id="5" creationId="{1B07C49E-AFFC-EC46-8930-E4D428F5F943}"/>
          </ac:spMkLst>
        </pc:spChg>
      </pc:sldChg>
      <pc:sldChg chg="addSp delSp modSp mod setBg">
        <pc:chgData name="Yashar" userId="S::yashar@blockchaincmdt.io::b3466b9e-5bef-45f1-b9f9-7f4c8d5cbb78" providerId="AD" clId="Web-{62E56302-CAEA-03C8-B8E8-FB7A44D41832}" dt="2023-01-24T08:22:59.399" v="519" actId="1076"/>
        <pc:sldMkLst>
          <pc:docMk/>
          <pc:sldMk cId="321008965" sldId="277"/>
        </pc:sldMkLst>
        <pc:spChg chg="mod ord">
          <ac:chgData name="Yashar" userId="S::yashar@blockchaincmdt.io::b3466b9e-5bef-45f1-b9f9-7f4c8d5cbb78" providerId="AD" clId="Web-{62E56302-CAEA-03C8-B8E8-FB7A44D41832}" dt="2023-01-24T06:52:08.138" v="470"/>
          <ac:spMkLst>
            <pc:docMk/>
            <pc:sldMk cId="321008965" sldId="277"/>
            <ac:spMk id="4" creationId="{3D45C363-925C-9E48-86B0-27D7D36E50D6}"/>
          </ac:spMkLst>
        </pc:spChg>
        <pc:spChg chg="mod">
          <ac:chgData name="Yashar" userId="S::yashar@blockchaincmdt.io::b3466b9e-5bef-45f1-b9f9-7f4c8d5cbb78" providerId="AD" clId="Web-{62E56302-CAEA-03C8-B8E8-FB7A44D41832}" dt="2023-01-24T06:52:08.138" v="470"/>
          <ac:spMkLst>
            <pc:docMk/>
            <pc:sldMk cId="321008965" sldId="277"/>
            <ac:spMk id="7" creationId="{330F9542-6794-4F57-BB45-868D94AD06B0}"/>
          </ac:spMkLst>
        </pc:spChg>
        <pc:spChg chg="mod ord">
          <ac:chgData name="Yashar" userId="S::yashar@blockchaincmdt.io::b3466b9e-5bef-45f1-b9f9-7f4c8d5cbb78" providerId="AD" clId="Web-{62E56302-CAEA-03C8-B8E8-FB7A44D41832}" dt="2023-01-24T06:52:08.138" v="470"/>
          <ac:spMkLst>
            <pc:docMk/>
            <pc:sldMk cId="321008965" sldId="277"/>
            <ac:spMk id="8" creationId="{C7B9C153-C85C-3240-8E7E-523FBC004564}"/>
          </ac:spMkLst>
        </pc:spChg>
        <pc:spChg chg="add del">
          <ac:chgData name="Yashar" userId="S::yashar@blockchaincmdt.io::b3466b9e-5bef-45f1-b9f9-7f4c8d5cbb78" providerId="AD" clId="Web-{62E56302-CAEA-03C8-B8E8-FB7A44D41832}" dt="2023-01-24T06:52:03.497" v="468"/>
          <ac:spMkLst>
            <pc:docMk/>
            <pc:sldMk cId="321008965" sldId="277"/>
            <ac:spMk id="13" creationId="{A4AC5506-6312-4701-8D3C-40187889A947}"/>
          </ac:spMkLst>
        </pc:spChg>
        <pc:picChg chg="add del mod">
          <ac:chgData name="Yashar" userId="S::yashar@blockchaincmdt.io::b3466b9e-5bef-45f1-b9f9-7f4c8d5cbb78" providerId="AD" clId="Web-{62E56302-CAEA-03C8-B8E8-FB7A44D41832}" dt="2023-01-24T06:50:09.864" v="465"/>
          <ac:picMkLst>
            <pc:docMk/>
            <pc:sldMk cId="321008965" sldId="277"/>
            <ac:picMk id="2" creationId="{416E081F-8E38-5FD6-9B16-5D1DCAD1407E}"/>
          </ac:picMkLst>
        </pc:picChg>
        <pc:picChg chg="add del mod">
          <ac:chgData name="Yashar" userId="S::yashar@blockchaincmdt.io::b3466b9e-5bef-45f1-b9f9-7f4c8d5cbb78" providerId="AD" clId="Web-{62E56302-CAEA-03C8-B8E8-FB7A44D41832}" dt="2023-01-24T08:21:56.239" v="508"/>
          <ac:picMkLst>
            <pc:docMk/>
            <pc:sldMk cId="321008965" sldId="277"/>
            <ac:picMk id="2" creationId="{AB6566DA-32E0-41B2-886B-747F1FE9A17E}"/>
          </ac:picMkLst>
        </pc:picChg>
        <pc:picChg chg="add mod">
          <ac:chgData name="Yashar" userId="S::yashar@blockchaincmdt.io::b3466b9e-5bef-45f1-b9f9-7f4c8d5cbb78" providerId="AD" clId="Web-{62E56302-CAEA-03C8-B8E8-FB7A44D41832}" dt="2023-01-24T08:22:59.399" v="519" actId="1076"/>
          <ac:picMkLst>
            <pc:docMk/>
            <pc:sldMk cId="321008965" sldId="277"/>
            <ac:picMk id="3" creationId="{ECD8C80C-F1DA-E6F7-E478-22C248B5D747}"/>
          </ac:picMkLst>
        </pc:picChg>
        <pc:picChg chg="add mod">
          <ac:chgData name="Yashar" userId="S::yashar@blockchaincmdt.io::b3466b9e-5bef-45f1-b9f9-7f4c8d5cbb78" providerId="AD" clId="Web-{62E56302-CAEA-03C8-B8E8-FB7A44D41832}" dt="2023-01-24T08:22:55.742" v="518" actId="1076"/>
          <ac:picMkLst>
            <pc:docMk/>
            <pc:sldMk cId="321008965" sldId="277"/>
            <ac:picMk id="6" creationId="{FC35D678-9FD4-38F0-4167-FFF44883D875}"/>
          </ac:picMkLst>
        </pc:picChg>
      </pc:sldChg>
      <pc:sldChg chg="addSp delSp modSp">
        <pc:chgData name="Yashar" userId="S::yashar@blockchaincmdt.io::b3466b9e-5bef-45f1-b9f9-7f4c8d5cbb78" providerId="AD" clId="Web-{62E56302-CAEA-03C8-B8E8-FB7A44D41832}" dt="2023-01-23T16:31:09.390" v="442" actId="20577"/>
        <pc:sldMkLst>
          <pc:docMk/>
          <pc:sldMk cId="1813711241" sldId="293"/>
        </pc:sldMkLst>
        <pc:spChg chg="mod">
          <ac:chgData name="Yashar" userId="S::yashar@blockchaincmdt.io::b3466b9e-5bef-45f1-b9f9-7f4c8d5cbb78" providerId="AD" clId="Web-{62E56302-CAEA-03C8-B8E8-FB7A44D41832}" dt="2023-01-23T16:31:09.390" v="442" actId="20577"/>
          <ac:spMkLst>
            <pc:docMk/>
            <pc:sldMk cId="1813711241" sldId="293"/>
            <ac:spMk id="5" creationId="{1B07C49E-AFFC-EC46-8930-E4D428F5F943}"/>
          </ac:spMkLst>
        </pc:spChg>
        <pc:spChg chg="add mod">
          <ac:chgData name="Yashar" userId="S::yashar@blockchaincmdt.io::b3466b9e-5bef-45f1-b9f9-7f4c8d5cbb78" providerId="AD" clId="Web-{62E56302-CAEA-03C8-B8E8-FB7A44D41832}" dt="2023-01-23T16:17:30.627" v="154" actId="14100"/>
          <ac:spMkLst>
            <pc:docMk/>
            <pc:sldMk cId="1813711241" sldId="293"/>
            <ac:spMk id="6" creationId="{F927FAEC-BBCF-25C4-3021-6FCDB97548F5}"/>
          </ac:spMkLst>
        </pc:spChg>
        <pc:spChg chg="add mod">
          <ac:chgData name="Yashar" userId="S::yashar@blockchaincmdt.io::b3466b9e-5bef-45f1-b9f9-7f4c8d5cbb78" providerId="AD" clId="Web-{62E56302-CAEA-03C8-B8E8-FB7A44D41832}" dt="2023-01-23T16:17:56.472" v="159" actId="20577"/>
          <ac:spMkLst>
            <pc:docMk/>
            <pc:sldMk cId="1813711241" sldId="293"/>
            <ac:spMk id="8" creationId="{05AEBA95-35F3-90DF-662B-D105DC3A057C}"/>
          </ac:spMkLst>
        </pc:spChg>
        <pc:spChg chg="add">
          <ac:chgData name="Yashar" userId="S::yashar@blockchaincmdt.io::b3466b9e-5bef-45f1-b9f9-7f4c8d5cbb78" providerId="AD" clId="Web-{62E56302-CAEA-03C8-B8E8-FB7A44D41832}" dt="2023-01-23T16:09:55.752" v="103"/>
          <ac:spMkLst>
            <pc:docMk/>
            <pc:sldMk cId="1813711241" sldId="293"/>
            <ac:spMk id="10" creationId="{DDF93873-507C-D8E8-502E-B0BFAA4782EE}"/>
          </ac:spMkLst>
        </pc:spChg>
        <pc:spChg chg="add mod">
          <ac:chgData name="Yashar" userId="S::yashar@blockchaincmdt.io::b3466b9e-5bef-45f1-b9f9-7f4c8d5cbb78" providerId="AD" clId="Web-{62E56302-CAEA-03C8-B8E8-FB7A44D41832}" dt="2023-01-23T16:18:12.754" v="173" actId="20577"/>
          <ac:spMkLst>
            <pc:docMk/>
            <pc:sldMk cId="1813711241" sldId="293"/>
            <ac:spMk id="12" creationId="{09B5ADAE-1BA4-50CB-64C5-DD7CCC0D0526}"/>
          </ac:spMkLst>
        </pc:spChg>
        <pc:spChg chg="add">
          <ac:chgData name="Yashar" userId="S::yashar@blockchaincmdt.io::b3466b9e-5bef-45f1-b9f9-7f4c8d5cbb78" providerId="AD" clId="Web-{62E56302-CAEA-03C8-B8E8-FB7A44D41832}" dt="2023-01-23T16:09:55.768" v="105"/>
          <ac:spMkLst>
            <pc:docMk/>
            <pc:sldMk cId="1813711241" sldId="293"/>
            <ac:spMk id="14" creationId="{0E86FD39-673B-9406-FD29-FC00839F7D2F}"/>
          </ac:spMkLst>
        </pc:spChg>
        <pc:spChg chg="add del">
          <ac:chgData name="Yashar" userId="S::yashar@blockchaincmdt.io::b3466b9e-5bef-45f1-b9f9-7f4c8d5cbb78" providerId="AD" clId="Web-{62E56302-CAEA-03C8-B8E8-FB7A44D41832}" dt="2023-01-23T16:18:26.692" v="183"/>
          <ac:spMkLst>
            <pc:docMk/>
            <pc:sldMk cId="1813711241" sldId="293"/>
            <ac:spMk id="16" creationId="{67F663B4-7E5D-1E61-07EA-A24DD9F05B8D}"/>
          </ac:spMkLst>
        </pc:spChg>
        <pc:spChg chg="add del">
          <ac:chgData name="Yashar" userId="S::yashar@blockchaincmdt.io::b3466b9e-5bef-45f1-b9f9-7f4c8d5cbb78" providerId="AD" clId="Web-{62E56302-CAEA-03C8-B8E8-FB7A44D41832}" dt="2023-01-23T16:18:26.692" v="182"/>
          <ac:spMkLst>
            <pc:docMk/>
            <pc:sldMk cId="1813711241" sldId="293"/>
            <ac:spMk id="18" creationId="{95F52787-566C-0A02-1E3F-29286E3736F5}"/>
          </ac:spMkLst>
        </pc:spChg>
        <pc:spChg chg="add del">
          <ac:chgData name="Yashar" userId="S::yashar@blockchaincmdt.io::b3466b9e-5bef-45f1-b9f9-7f4c8d5cbb78" providerId="AD" clId="Web-{62E56302-CAEA-03C8-B8E8-FB7A44D41832}" dt="2023-01-23T16:18:26.692" v="181"/>
          <ac:spMkLst>
            <pc:docMk/>
            <pc:sldMk cId="1813711241" sldId="293"/>
            <ac:spMk id="20" creationId="{3D6933B3-2159-D611-2D8D-2E60073E56DC}"/>
          </ac:spMkLst>
        </pc:spChg>
        <pc:spChg chg="add del">
          <ac:chgData name="Yashar" userId="S::yashar@blockchaincmdt.io::b3466b9e-5bef-45f1-b9f9-7f4c8d5cbb78" providerId="AD" clId="Web-{62E56302-CAEA-03C8-B8E8-FB7A44D41832}" dt="2023-01-23T16:18:26.692" v="180"/>
          <ac:spMkLst>
            <pc:docMk/>
            <pc:sldMk cId="1813711241" sldId="293"/>
            <ac:spMk id="22" creationId="{E26C2E71-6590-4BC8-9EE0-571E694958D1}"/>
          </ac:spMkLst>
        </pc:spChg>
        <pc:spChg chg="add del">
          <ac:chgData name="Yashar" userId="S::yashar@blockchaincmdt.io::b3466b9e-5bef-45f1-b9f9-7f4c8d5cbb78" providerId="AD" clId="Web-{62E56302-CAEA-03C8-B8E8-FB7A44D41832}" dt="2023-01-23T16:18:26.692" v="179"/>
          <ac:spMkLst>
            <pc:docMk/>
            <pc:sldMk cId="1813711241" sldId="293"/>
            <ac:spMk id="24" creationId="{00F4CBAE-744F-0B9A-BE5D-41BC9B184CB1}"/>
          </ac:spMkLst>
        </pc:spChg>
        <pc:spChg chg="add mod">
          <ac:chgData name="Yashar" userId="S::yashar@blockchaincmdt.io::b3466b9e-5bef-45f1-b9f9-7f4c8d5cbb78" providerId="AD" clId="Web-{62E56302-CAEA-03C8-B8E8-FB7A44D41832}" dt="2023-01-23T16:18:45.458" v="186" actId="1076"/>
          <ac:spMkLst>
            <pc:docMk/>
            <pc:sldMk cId="1813711241" sldId="293"/>
            <ac:spMk id="25" creationId="{8E687EF3-2ABA-D17D-9BC5-8C4124E01ED6}"/>
          </ac:spMkLst>
        </pc:spChg>
        <pc:spChg chg="add mod ord">
          <ac:chgData name="Yashar" userId="S::yashar@blockchaincmdt.io::b3466b9e-5bef-45f1-b9f9-7f4c8d5cbb78" providerId="AD" clId="Web-{62E56302-CAEA-03C8-B8E8-FB7A44D41832}" dt="2023-01-23T16:19:37.319" v="202" actId="20577"/>
          <ac:spMkLst>
            <pc:docMk/>
            <pc:sldMk cId="1813711241" sldId="293"/>
            <ac:spMk id="26" creationId="{03338CAA-8811-EAC6-F360-1970981CB379}"/>
          </ac:spMkLst>
        </pc:spChg>
        <pc:spChg chg="add mod">
          <ac:chgData name="Yashar" userId="S::yashar@blockchaincmdt.io::b3466b9e-5bef-45f1-b9f9-7f4c8d5cbb78" providerId="AD" clId="Web-{62E56302-CAEA-03C8-B8E8-FB7A44D41832}" dt="2023-01-23T16:24:14.047" v="244" actId="20577"/>
          <ac:spMkLst>
            <pc:docMk/>
            <pc:sldMk cId="1813711241" sldId="293"/>
            <ac:spMk id="27" creationId="{644B8753-FA33-06AF-F919-ADFBE07265BC}"/>
          </ac:spMkLst>
        </pc:spChg>
        <pc:spChg chg="add mod">
          <ac:chgData name="Yashar" userId="S::yashar@blockchaincmdt.io::b3466b9e-5bef-45f1-b9f9-7f4c8d5cbb78" providerId="AD" clId="Web-{62E56302-CAEA-03C8-B8E8-FB7A44D41832}" dt="2023-01-23T16:20:07.320" v="212" actId="1076"/>
          <ac:spMkLst>
            <pc:docMk/>
            <pc:sldMk cId="1813711241" sldId="293"/>
            <ac:spMk id="28" creationId="{DC828815-2797-EAE5-0B03-CDC0E2E1D7B3}"/>
          </ac:spMkLst>
        </pc:spChg>
      </pc:sldChg>
      <pc:sldChg chg="addSp delSp modSp">
        <pc:chgData name="Yashar" userId="S::yashar@blockchaincmdt.io::b3466b9e-5bef-45f1-b9f9-7f4c8d5cbb78" providerId="AD" clId="Web-{62E56302-CAEA-03C8-B8E8-FB7A44D41832}" dt="2023-01-25T16:18:03.362" v="983" actId="20577"/>
        <pc:sldMkLst>
          <pc:docMk/>
          <pc:sldMk cId="981671777" sldId="296"/>
        </pc:sldMkLst>
        <pc:spChg chg="mod">
          <ac:chgData name="Yashar" userId="S::yashar@blockchaincmdt.io::b3466b9e-5bef-45f1-b9f9-7f4c8d5cbb78" providerId="AD" clId="Web-{62E56302-CAEA-03C8-B8E8-FB7A44D41832}" dt="2023-01-25T16:18:03.362" v="983" actId="20577"/>
          <ac:spMkLst>
            <pc:docMk/>
            <pc:sldMk cId="981671777" sldId="296"/>
            <ac:spMk id="2" creationId="{54176327-8CC4-4356-8BBB-DC4965CE9857}"/>
          </ac:spMkLst>
        </pc:spChg>
        <pc:spChg chg="del">
          <ac:chgData name="Yashar" userId="S::yashar@blockchaincmdt.io::b3466b9e-5bef-45f1-b9f9-7f4c8d5cbb78" providerId="AD" clId="Web-{62E56302-CAEA-03C8-B8E8-FB7A44D41832}" dt="2023-01-25T16:07:49.252" v="942"/>
          <ac:spMkLst>
            <pc:docMk/>
            <pc:sldMk cId="981671777" sldId="296"/>
            <ac:spMk id="5" creationId="{85D9F803-CDBC-C74C-AF1B-2B5937D1C241}"/>
          </ac:spMkLst>
        </pc:spChg>
        <pc:spChg chg="add mod">
          <ac:chgData name="Yashar" userId="S::yashar@blockchaincmdt.io::b3466b9e-5bef-45f1-b9f9-7f4c8d5cbb78" providerId="AD" clId="Web-{62E56302-CAEA-03C8-B8E8-FB7A44D41832}" dt="2023-01-25T16:12:05.603" v="955" actId="20577"/>
          <ac:spMkLst>
            <pc:docMk/>
            <pc:sldMk cId="981671777" sldId="296"/>
            <ac:spMk id="6" creationId="{3F06424F-91AD-116B-A266-662C05766C49}"/>
          </ac:spMkLst>
        </pc:spChg>
        <pc:picChg chg="add mod">
          <ac:chgData name="Yashar" userId="S::yashar@blockchaincmdt.io::b3466b9e-5bef-45f1-b9f9-7f4c8d5cbb78" providerId="AD" clId="Web-{62E56302-CAEA-03C8-B8E8-FB7A44D41832}" dt="2023-01-25T16:08:17.503" v="945" actId="14100"/>
          <ac:picMkLst>
            <pc:docMk/>
            <pc:sldMk cId="981671777" sldId="296"/>
            <ac:picMk id="4" creationId="{E72A2198-9C5B-2CB6-DE84-C8ED9B24CF88}"/>
          </ac:picMkLst>
        </pc:picChg>
      </pc:sldChg>
      <pc:sldChg chg="modSp">
        <pc:chgData name="Yashar" userId="S::yashar@blockchaincmdt.io::b3466b9e-5bef-45f1-b9f9-7f4c8d5cbb78" providerId="AD" clId="Web-{62E56302-CAEA-03C8-B8E8-FB7A44D41832}" dt="2023-01-23T13:21:22.889" v="81" actId="20577"/>
        <pc:sldMkLst>
          <pc:docMk/>
          <pc:sldMk cId="280316088" sldId="299"/>
        </pc:sldMkLst>
        <pc:spChg chg="mod">
          <ac:chgData name="Yashar" userId="S::yashar@blockchaincmdt.io::b3466b9e-5bef-45f1-b9f9-7f4c8d5cbb78" providerId="AD" clId="Web-{62E56302-CAEA-03C8-B8E8-FB7A44D41832}" dt="2023-01-23T13:21:22.889" v="81" actId="20577"/>
          <ac:spMkLst>
            <pc:docMk/>
            <pc:sldMk cId="280316088" sldId="299"/>
            <ac:spMk id="3" creationId="{AB0AB2AC-B7E6-6849-9AE9-697369407F8F}"/>
          </ac:spMkLst>
        </pc:spChg>
      </pc:sldChg>
      <pc:sldChg chg="modSp">
        <pc:chgData name="Yashar" userId="S::yashar@blockchaincmdt.io::b3466b9e-5bef-45f1-b9f9-7f4c8d5cbb78" providerId="AD" clId="Web-{62E56302-CAEA-03C8-B8E8-FB7A44D41832}" dt="2023-01-23T13:20:06.574" v="69" actId="14100"/>
        <pc:sldMkLst>
          <pc:docMk/>
          <pc:sldMk cId="1385553969" sldId="302"/>
        </pc:sldMkLst>
        <pc:spChg chg="mod">
          <ac:chgData name="Yashar" userId="S::yashar@blockchaincmdt.io::b3466b9e-5bef-45f1-b9f9-7f4c8d5cbb78" providerId="AD" clId="Web-{62E56302-CAEA-03C8-B8E8-FB7A44D41832}" dt="2023-01-23T13:20:06.574" v="69" actId="14100"/>
          <ac:spMkLst>
            <pc:docMk/>
            <pc:sldMk cId="1385553969" sldId="302"/>
            <ac:spMk id="3" creationId="{AB0AB2AC-B7E6-6849-9AE9-697369407F8F}"/>
          </ac:spMkLst>
        </pc:spChg>
      </pc:sldChg>
      <pc:sldChg chg="modSp">
        <pc:chgData name="Yashar" userId="S::yashar@blockchaincmdt.io::b3466b9e-5bef-45f1-b9f9-7f4c8d5cbb78" providerId="AD" clId="Web-{62E56302-CAEA-03C8-B8E8-FB7A44D41832}" dt="2023-01-23T13:23:58.033" v="93" actId="20577"/>
        <pc:sldMkLst>
          <pc:docMk/>
          <pc:sldMk cId="334532777" sldId="303"/>
        </pc:sldMkLst>
        <pc:spChg chg="mod">
          <ac:chgData name="Yashar" userId="S::yashar@blockchaincmdt.io::b3466b9e-5bef-45f1-b9f9-7f4c8d5cbb78" providerId="AD" clId="Web-{62E56302-CAEA-03C8-B8E8-FB7A44D41832}" dt="2023-01-23T13:23:58.033" v="93" actId="20577"/>
          <ac:spMkLst>
            <pc:docMk/>
            <pc:sldMk cId="334532777" sldId="303"/>
            <ac:spMk id="5" creationId="{1B07C49E-AFFC-EC46-8930-E4D428F5F943}"/>
          </ac:spMkLst>
        </pc:spChg>
      </pc:sldChg>
      <pc:sldChg chg="addSp delSp modSp">
        <pc:chgData name="Yashar" userId="S::yashar@blockchaincmdt.io::b3466b9e-5bef-45f1-b9f9-7f4c8d5cbb78" providerId="AD" clId="Web-{62E56302-CAEA-03C8-B8E8-FB7A44D41832}" dt="2023-01-24T13:45:50.414" v="657" actId="20577"/>
        <pc:sldMkLst>
          <pc:docMk/>
          <pc:sldMk cId="3869789237" sldId="304"/>
        </pc:sldMkLst>
        <pc:spChg chg="del">
          <ac:chgData name="Yashar" userId="S::yashar@blockchaincmdt.io::b3466b9e-5bef-45f1-b9f9-7f4c8d5cbb78" providerId="AD" clId="Web-{62E56302-CAEA-03C8-B8E8-FB7A44D41832}" dt="2023-01-24T13:38:51.932" v="638"/>
          <ac:spMkLst>
            <pc:docMk/>
            <pc:sldMk cId="3869789237" sldId="304"/>
            <ac:spMk id="3" creationId="{373827F3-F386-AA4E-80ED-D86DEF8C158D}"/>
          </ac:spMkLst>
        </pc:spChg>
        <pc:spChg chg="add mod">
          <ac:chgData name="Yashar" userId="S::yashar@blockchaincmdt.io::b3466b9e-5bef-45f1-b9f9-7f4c8d5cbb78" providerId="AD" clId="Web-{62E56302-CAEA-03C8-B8E8-FB7A44D41832}" dt="2023-01-24T13:45:50.414" v="657" actId="20577"/>
          <ac:spMkLst>
            <pc:docMk/>
            <pc:sldMk cId="3869789237" sldId="304"/>
            <ac:spMk id="6" creationId="{E1AA2417-B70C-BED5-ED08-2FB7224C69F1}"/>
          </ac:spMkLst>
        </pc:spChg>
        <pc:picChg chg="add mod">
          <ac:chgData name="Yashar" userId="S::yashar@blockchaincmdt.io::b3466b9e-5bef-45f1-b9f9-7f4c8d5cbb78" providerId="AD" clId="Web-{62E56302-CAEA-03C8-B8E8-FB7A44D41832}" dt="2023-01-24T13:39:31.871" v="644" actId="14100"/>
          <ac:picMkLst>
            <pc:docMk/>
            <pc:sldMk cId="3869789237" sldId="304"/>
            <ac:picMk id="2" creationId="{315C2568-1F76-2D50-96AC-31C172F040C8}"/>
          </ac:picMkLst>
        </pc:picChg>
      </pc:sldChg>
      <pc:sldChg chg="addSp delSp modSp">
        <pc:chgData name="Yashar" userId="S::yashar@blockchaincmdt.io::b3466b9e-5bef-45f1-b9f9-7f4c8d5cbb78" providerId="AD" clId="Web-{62E56302-CAEA-03C8-B8E8-FB7A44D41832}" dt="2023-01-24T13:50:48.580" v="679" actId="20577"/>
        <pc:sldMkLst>
          <pc:docMk/>
          <pc:sldMk cId="80090182" sldId="305"/>
        </pc:sldMkLst>
        <pc:spChg chg="del">
          <ac:chgData name="Yashar" userId="S::yashar@blockchaincmdt.io::b3466b9e-5bef-45f1-b9f9-7f4c8d5cbb78" providerId="AD" clId="Web-{62E56302-CAEA-03C8-B8E8-FB7A44D41832}" dt="2023-01-24T13:46:24.931" v="658"/>
          <ac:spMkLst>
            <pc:docMk/>
            <pc:sldMk cId="80090182" sldId="305"/>
            <ac:spMk id="3" creationId="{373827F3-F386-AA4E-80ED-D86DEF8C158D}"/>
          </ac:spMkLst>
        </pc:spChg>
        <pc:spChg chg="add mod">
          <ac:chgData name="Yashar" userId="S::yashar@blockchaincmdt.io::b3466b9e-5bef-45f1-b9f9-7f4c8d5cbb78" providerId="AD" clId="Web-{62E56302-CAEA-03C8-B8E8-FB7A44D41832}" dt="2023-01-24T13:50:48.580" v="679" actId="20577"/>
          <ac:spMkLst>
            <pc:docMk/>
            <pc:sldMk cId="80090182" sldId="305"/>
            <ac:spMk id="6" creationId="{C1EDE8DF-5160-A674-EE36-E52183CDEE92}"/>
          </ac:spMkLst>
        </pc:spChg>
        <pc:picChg chg="add mod">
          <ac:chgData name="Yashar" userId="S::yashar@blockchaincmdt.io::b3466b9e-5bef-45f1-b9f9-7f4c8d5cbb78" providerId="AD" clId="Web-{62E56302-CAEA-03C8-B8E8-FB7A44D41832}" dt="2023-01-24T13:48:14.528" v="662" actId="1076"/>
          <ac:picMkLst>
            <pc:docMk/>
            <pc:sldMk cId="80090182" sldId="305"/>
            <ac:picMk id="2" creationId="{E35EEBA6-8EBE-4137-19B7-4E860107E7FE}"/>
          </ac:picMkLst>
        </pc:picChg>
      </pc:sldChg>
      <pc:sldChg chg="addSp delSp modSp">
        <pc:chgData name="Yashar" userId="S::yashar@blockchaincmdt.io::b3466b9e-5bef-45f1-b9f9-7f4c8d5cbb78" providerId="AD" clId="Web-{62E56302-CAEA-03C8-B8E8-FB7A44D41832}" dt="2023-01-24T14:50:58.248" v="738" actId="20577"/>
        <pc:sldMkLst>
          <pc:docMk/>
          <pc:sldMk cId="3145340593" sldId="306"/>
        </pc:sldMkLst>
        <pc:spChg chg="del">
          <ac:chgData name="Yashar" userId="S::yashar@blockchaincmdt.io::b3466b9e-5bef-45f1-b9f9-7f4c8d5cbb78" providerId="AD" clId="Web-{62E56302-CAEA-03C8-B8E8-FB7A44D41832}" dt="2023-01-24T14:45:13.148" v="713"/>
          <ac:spMkLst>
            <pc:docMk/>
            <pc:sldMk cId="3145340593" sldId="306"/>
            <ac:spMk id="3" creationId="{373827F3-F386-AA4E-80ED-D86DEF8C158D}"/>
          </ac:spMkLst>
        </pc:spChg>
        <pc:spChg chg="add mod">
          <ac:chgData name="Yashar" userId="S::yashar@blockchaincmdt.io::b3466b9e-5bef-45f1-b9f9-7f4c8d5cbb78" providerId="AD" clId="Web-{62E56302-CAEA-03C8-B8E8-FB7A44D41832}" dt="2023-01-24T14:50:58.248" v="738" actId="20577"/>
          <ac:spMkLst>
            <pc:docMk/>
            <pc:sldMk cId="3145340593" sldId="306"/>
            <ac:spMk id="6" creationId="{48D355B4-6F24-0EF3-CFC3-DA69E545B6ED}"/>
          </ac:spMkLst>
        </pc:spChg>
        <pc:picChg chg="add mod">
          <ac:chgData name="Yashar" userId="S::yashar@blockchaincmdt.io::b3466b9e-5bef-45f1-b9f9-7f4c8d5cbb78" providerId="AD" clId="Web-{62E56302-CAEA-03C8-B8E8-FB7A44D41832}" dt="2023-01-24T14:45:41.353" v="718" actId="1076"/>
          <ac:picMkLst>
            <pc:docMk/>
            <pc:sldMk cId="3145340593" sldId="306"/>
            <ac:picMk id="2" creationId="{B567D3E7-49D7-C52A-A88F-69212911A357}"/>
          </ac:picMkLst>
        </pc:picChg>
      </pc:sldChg>
      <pc:sldChg chg="addSp delSp modSp">
        <pc:chgData name="Yashar" userId="S::yashar@blockchaincmdt.io::b3466b9e-5bef-45f1-b9f9-7f4c8d5cbb78" providerId="AD" clId="Web-{62E56302-CAEA-03C8-B8E8-FB7A44D41832}" dt="2023-01-24T14:41:35.165" v="712" actId="20577"/>
        <pc:sldMkLst>
          <pc:docMk/>
          <pc:sldMk cId="1106727586" sldId="307"/>
        </pc:sldMkLst>
        <pc:spChg chg="del mod">
          <ac:chgData name="Yashar" userId="S::yashar@blockchaincmdt.io::b3466b9e-5bef-45f1-b9f9-7f4c8d5cbb78" providerId="AD" clId="Web-{62E56302-CAEA-03C8-B8E8-FB7A44D41832}" dt="2023-01-24T14:37:18.305" v="682"/>
          <ac:spMkLst>
            <pc:docMk/>
            <pc:sldMk cId="1106727586" sldId="307"/>
            <ac:spMk id="3" creationId="{373827F3-F386-AA4E-80ED-D86DEF8C158D}"/>
          </ac:spMkLst>
        </pc:spChg>
        <pc:spChg chg="add mod">
          <ac:chgData name="Yashar" userId="S::yashar@blockchaincmdt.io::b3466b9e-5bef-45f1-b9f9-7f4c8d5cbb78" providerId="AD" clId="Web-{62E56302-CAEA-03C8-B8E8-FB7A44D41832}" dt="2023-01-24T14:41:35.165" v="712" actId="20577"/>
          <ac:spMkLst>
            <pc:docMk/>
            <pc:sldMk cId="1106727586" sldId="307"/>
            <ac:spMk id="6" creationId="{0698B73B-99F0-C60A-B191-C77092A348E3}"/>
          </ac:spMkLst>
        </pc:spChg>
        <pc:picChg chg="add mod">
          <ac:chgData name="Yashar" userId="S::yashar@blockchaincmdt.io::b3466b9e-5bef-45f1-b9f9-7f4c8d5cbb78" providerId="AD" clId="Web-{62E56302-CAEA-03C8-B8E8-FB7A44D41832}" dt="2023-01-24T14:38:13.637" v="688" actId="1076"/>
          <ac:picMkLst>
            <pc:docMk/>
            <pc:sldMk cId="1106727586" sldId="307"/>
            <ac:picMk id="2" creationId="{4BA85991-61F0-736D-F3E9-732208E5D9F8}"/>
          </ac:picMkLst>
        </pc:picChg>
      </pc:sldChg>
      <pc:sldChg chg="addSp delSp modSp">
        <pc:chgData name="Yashar" userId="S::yashar@blockchaincmdt.io::b3466b9e-5bef-45f1-b9f9-7f4c8d5cbb78" providerId="AD" clId="Web-{62E56302-CAEA-03C8-B8E8-FB7A44D41832}" dt="2023-01-24T14:55:03.889" v="756" actId="1076"/>
        <pc:sldMkLst>
          <pc:docMk/>
          <pc:sldMk cId="706594483" sldId="308"/>
        </pc:sldMkLst>
        <pc:spChg chg="del">
          <ac:chgData name="Yashar" userId="S::yashar@blockchaincmdt.io::b3466b9e-5bef-45f1-b9f9-7f4c8d5cbb78" providerId="AD" clId="Web-{62E56302-CAEA-03C8-B8E8-FB7A44D41832}" dt="2023-01-24T14:51:38.219" v="739"/>
          <ac:spMkLst>
            <pc:docMk/>
            <pc:sldMk cId="706594483" sldId="308"/>
            <ac:spMk id="3" creationId="{373827F3-F386-AA4E-80ED-D86DEF8C158D}"/>
          </ac:spMkLst>
        </pc:spChg>
        <pc:spChg chg="add mod">
          <ac:chgData name="Yashar" userId="S::yashar@blockchaincmdt.io::b3466b9e-5bef-45f1-b9f9-7f4c8d5cbb78" providerId="AD" clId="Web-{62E56302-CAEA-03C8-B8E8-FB7A44D41832}" dt="2023-01-24T14:55:03.889" v="756" actId="1076"/>
          <ac:spMkLst>
            <pc:docMk/>
            <pc:sldMk cId="706594483" sldId="308"/>
            <ac:spMk id="6" creationId="{63860545-BD5D-9E69-8FA7-395E873DC8DF}"/>
          </ac:spMkLst>
        </pc:spChg>
        <pc:picChg chg="add mod">
          <ac:chgData name="Yashar" userId="S::yashar@blockchaincmdt.io::b3466b9e-5bef-45f1-b9f9-7f4c8d5cbb78" providerId="AD" clId="Web-{62E56302-CAEA-03C8-B8E8-FB7A44D41832}" dt="2023-01-24T14:54:58.435" v="755" actId="1076"/>
          <ac:picMkLst>
            <pc:docMk/>
            <pc:sldMk cId="706594483" sldId="308"/>
            <ac:picMk id="2" creationId="{387E6541-F95A-F42E-AE28-05A68BDAE3CE}"/>
          </ac:picMkLst>
        </pc:picChg>
      </pc:sldChg>
      <pc:sldChg chg="addSp delSp modSp">
        <pc:chgData name="Yashar" userId="S::yashar@blockchaincmdt.io::b3466b9e-5bef-45f1-b9f9-7f4c8d5cbb78" providerId="AD" clId="Web-{62E56302-CAEA-03C8-B8E8-FB7A44D41832}" dt="2023-01-24T15:16:05.407" v="800" actId="20577"/>
        <pc:sldMkLst>
          <pc:docMk/>
          <pc:sldMk cId="1794738657" sldId="309"/>
        </pc:sldMkLst>
        <pc:spChg chg="del">
          <ac:chgData name="Yashar" userId="S::yashar@blockchaincmdt.io::b3466b9e-5bef-45f1-b9f9-7f4c8d5cbb78" providerId="AD" clId="Web-{62E56302-CAEA-03C8-B8E8-FB7A44D41832}" dt="2023-01-24T15:04:38.801" v="770"/>
          <ac:spMkLst>
            <pc:docMk/>
            <pc:sldMk cId="1794738657" sldId="309"/>
            <ac:spMk id="5" creationId="{1B07C49E-AFFC-EC46-8930-E4D428F5F943}"/>
          </ac:spMkLst>
        </pc:spChg>
        <pc:spChg chg="add mod">
          <ac:chgData name="Yashar" userId="S::yashar@blockchaincmdt.io::b3466b9e-5bef-45f1-b9f9-7f4c8d5cbb78" providerId="AD" clId="Web-{62E56302-CAEA-03C8-B8E8-FB7A44D41832}" dt="2023-01-24T15:16:05.407" v="800" actId="20577"/>
          <ac:spMkLst>
            <pc:docMk/>
            <pc:sldMk cId="1794738657" sldId="309"/>
            <ac:spMk id="6" creationId="{C54D57D7-72F6-1AC8-35A8-8296F7628E6A}"/>
          </ac:spMkLst>
        </pc:spChg>
        <pc:picChg chg="add mod">
          <ac:chgData name="Yashar" userId="S::yashar@blockchaincmdt.io::b3466b9e-5bef-45f1-b9f9-7f4c8d5cbb78" providerId="AD" clId="Web-{62E56302-CAEA-03C8-B8E8-FB7A44D41832}" dt="2023-01-24T15:11:30.468" v="773" actId="14100"/>
          <ac:picMkLst>
            <pc:docMk/>
            <pc:sldMk cId="1794738657" sldId="309"/>
            <ac:picMk id="2" creationId="{82399E80-5E72-9698-D6D4-97ACC8FD805A}"/>
          </ac:picMkLst>
        </pc:picChg>
      </pc:sldChg>
      <pc:sldChg chg="addSp delSp modSp">
        <pc:chgData name="Yashar" userId="S::yashar@blockchaincmdt.io::b3466b9e-5bef-45f1-b9f9-7f4c8d5cbb78" providerId="AD" clId="Web-{62E56302-CAEA-03C8-B8E8-FB7A44D41832}" dt="2023-01-24T15:22:34.854" v="815" actId="20577"/>
        <pc:sldMkLst>
          <pc:docMk/>
          <pc:sldMk cId="4010014743" sldId="310"/>
        </pc:sldMkLst>
        <pc:spChg chg="del">
          <ac:chgData name="Yashar" userId="S::yashar@blockchaincmdt.io::b3466b9e-5bef-45f1-b9f9-7f4c8d5cbb78" providerId="AD" clId="Web-{62E56302-CAEA-03C8-B8E8-FB7A44D41832}" dt="2023-01-24T15:17:21.897" v="801"/>
          <ac:spMkLst>
            <pc:docMk/>
            <pc:sldMk cId="4010014743" sldId="310"/>
            <ac:spMk id="5" creationId="{1B07C49E-AFFC-EC46-8930-E4D428F5F943}"/>
          </ac:spMkLst>
        </pc:spChg>
        <pc:spChg chg="add mod">
          <ac:chgData name="Yashar" userId="S::yashar@blockchaincmdt.io::b3466b9e-5bef-45f1-b9f9-7f4c8d5cbb78" providerId="AD" clId="Web-{62E56302-CAEA-03C8-B8E8-FB7A44D41832}" dt="2023-01-24T15:22:34.854" v="815" actId="20577"/>
          <ac:spMkLst>
            <pc:docMk/>
            <pc:sldMk cId="4010014743" sldId="310"/>
            <ac:spMk id="6" creationId="{5BC15E2A-6CA5-5E5D-2216-261A1BE7C68D}"/>
          </ac:spMkLst>
        </pc:spChg>
        <pc:picChg chg="add mod">
          <ac:chgData name="Yashar" userId="S::yashar@blockchaincmdt.io::b3466b9e-5bef-45f1-b9f9-7f4c8d5cbb78" providerId="AD" clId="Web-{62E56302-CAEA-03C8-B8E8-FB7A44D41832}" dt="2023-01-24T15:19:31.405" v="805" actId="14100"/>
          <ac:picMkLst>
            <pc:docMk/>
            <pc:sldMk cId="4010014743" sldId="310"/>
            <ac:picMk id="2" creationId="{F402C93A-8398-5688-A323-CA0D8CDD688D}"/>
          </ac:picMkLst>
        </pc:picChg>
      </pc:sldChg>
      <pc:sldChg chg="addSp delSp modSp">
        <pc:chgData name="Yashar" userId="S::yashar@blockchaincmdt.io::b3466b9e-5bef-45f1-b9f9-7f4c8d5cbb78" providerId="AD" clId="Web-{62E56302-CAEA-03C8-B8E8-FB7A44D41832}" dt="2023-01-24T15:57:56.152" v="830" actId="20577"/>
        <pc:sldMkLst>
          <pc:docMk/>
          <pc:sldMk cId="2735560525" sldId="311"/>
        </pc:sldMkLst>
        <pc:spChg chg="del">
          <ac:chgData name="Yashar" userId="S::yashar@blockchaincmdt.io::b3466b9e-5bef-45f1-b9f9-7f4c8d5cbb78" providerId="AD" clId="Web-{62E56302-CAEA-03C8-B8E8-FB7A44D41832}" dt="2023-01-24T15:22:51.215" v="816"/>
          <ac:spMkLst>
            <pc:docMk/>
            <pc:sldMk cId="2735560525" sldId="311"/>
            <ac:spMk id="5" creationId="{1B07C49E-AFFC-EC46-8930-E4D428F5F943}"/>
          </ac:spMkLst>
        </pc:spChg>
        <pc:spChg chg="add mod">
          <ac:chgData name="Yashar" userId="S::yashar@blockchaincmdt.io::b3466b9e-5bef-45f1-b9f9-7f4c8d5cbb78" providerId="AD" clId="Web-{62E56302-CAEA-03C8-B8E8-FB7A44D41832}" dt="2023-01-24T15:57:56.152" v="830" actId="20577"/>
          <ac:spMkLst>
            <pc:docMk/>
            <pc:sldMk cId="2735560525" sldId="311"/>
            <ac:spMk id="5" creationId="{4FF2B38E-A9CB-8D4A-5850-4483C7214E93}"/>
          </ac:spMkLst>
        </pc:spChg>
        <pc:picChg chg="add mod">
          <ac:chgData name="Yashar" userId="S::yashar@blockchaincmdt.io::b3466b9e-5bef-45f1-b9f9-7f4c8d5cbb78" providerId="AD" clId="Web-{62E56302-CAEA-03C8-B8E8-FB7A44D41832}" dt="2023-01-24T15:56:43.103" v="819" actId="14100"/>
          <ac:picMkLst>
            <pc:docMk/>
            <pc:sldMk cId="2735560525" sldId="311"/>
            <ac:picMk id="2" creationId="{7E0DA4FE-45BA-3C11-728D-8C6D9694941D}"/>
          </ac:picMkLst>
        </pc:picChg>
      </pc:sldChg>
      <pc:sldChg chg="addSp delSp modSp">
        <pc:chgData name="Yashar" userId="S::yashar@blockchaincmdt.io::b3466b9e-5bef-45f1-b9f9-7f4c8d5cbb78" providerId="AD" clId="Web-{62E56302-CAEA-03C8-B8E8-FB7A44D41832}" dt="2023-01-24T16:02:55.830" v="852" actId="20577"/>
        <pc:sldMkLst>
          <pc:docMk/>
          <pc:sldMk cId="1434679925" sldId="312"/>
        </pc:sldMkLst>
        <pc:spChg chg="del mod">
          <ac:chgData name="Yashar" userId="S::yashar@blockchaincmdt.io::b3466b9e-5bef-45f1-b9f9-7f4c8d5cbb78" providerId="AD" clId="Web-{62E56302-CAEA-03C8-B8E8-FB7A44D41832}" dt="2023-01-24T16:00:34.374" v="832"/>
          <ac:spMkLst>
            <pc:docMk/>
            <pc:sldMk cId="1434679925" sldId="312"/>
            <ac:spMk id="5" creationId="{1B07C49E-AFFC-EC46-8930-E4D428F5F943}"/>
          </ac:spMkLst>
        </pc:spChg>
        <pc:spChg chg="add mod">
          <ac:chgData name="Yashar" userId="S::yashar@blockchaincmdt.io::b3466b9e-5bef-45f1-b9f9-7f4c8d5cbb78" providerId="AD" clId="Web-{62E56302-CAEA-03C8-B8E8-FB7A44D41832}" dt="2023-01-24T16:02:55.830" v="852" actId="20577"/>
          <ac:spMkLst>
            <pc:docMk/>
            <pc:sldMk cId="1434679925" sldId="312"/>
            <ac:spMk id="6" creationId="{99A4A54B-6D1C-C0BF-2AFF-2947851236E2}"/>
          </ac:spMkLst>
        </pc:spChg>
        <pc:picChg chg="add mod">
          <ac:chgData name="Yashar" userId="S::yashar@blockchaincmdt.io::b3466b9e-5bef-45f1-b9f9-7f4c8d5cbb78" providerId="AD" clId="Web-{62E56302-CAEA-03C8-B8E8-FB7A44D41832}" dt="2023-01-24T16:01:20.672" v="837" actId="1076"/>
          <ac:picMkLst>
            <pc:docMk/>
            <pc:sldMk cId="1434679925" sldId="312"/>
            <ac:picMk id="2" creationId="{FF55B700-A035-63C9-216E-CD8A843F7A3C}"/>
          </ac:picMkLst>
        </pc:picChg>
      </pc:sldChg>
      <pc:sldChg chg="addSp delSp modSp">
        <pc:chgData name="Yashar" userId="S::yashar@blockchaincmdt.io::b3466b9e-5bef-45f1-b9f9-7f4c8d5cbb78" providerId="AD" clId="Web-{62E56302-CAEA-03C8-B8E8-FB7A44D41832}" dt="2023-01-25T15:12:33.709" v="891" actId="20577"/>
        <pc:sldMkLst>
          <pc:docMk/>
          <pc:sldMk cId="1756972646" sldId="313"/>
        </pc:sldMkLst>
        <pc:spChg chg="del">
          <ac:chgData name="Yashar" userId="S::yashar@blockchaincmdt.io::b3466b9e-5bef-45f1-b9f9-7f4c8d5cbb78" providerId="AD" clId="Web-{62E56302-CAEA-03C8-B8E8-FB7A44D41832}" dt="2023-01-25T15:10:05.205" v="875"/>
          <ac:spMkLst>
            <pc:docMk/>
            <pc:sldMk cId="1756972646" sldId="313"/>
            <ac:spMk id="5" creationId="{1B07C49E-AFFC-EC46-8930-E4D428F5F943}"/>
          </ac:spMkLst>
        </pc:spChg>
        <pc:spChg chg="add mod">
          <ac:chgData name="Yashar" userId="S::yashar@blockchaincmdt.io::b3466b9e-5bef-45f1-b9f9-7f4c8d5cbb78" providerId="AD" clId="Web-{62E56302-CAEA-03C8-B8E8-FB7A44D41832}" dt="2023-01-25T15:12:33.709" v="891" actId="20577"/>
          <ac:spMkLst>
            <pc:docMk/>
            <pc:sldMk cId="1756972646" sldId="313"/>
            <ac:spMk id="6" creationId="{DA66BCEE-B364-93FB-57BD-DA003C569D4A}"/>
          </ac:spMkLst>
        </pc:spChg>
        <pc:picChg chg="add mod">
          <ac:chgData name="Yashar" userId="S::yashar@blockchaincmdt.io::b3466b9e-5bef-45f1-b9f9-7f4c8d5cbb78" providerId="AD" clId="Web-{62E56302-CAEA-03C8-B8E8-FB7A44D41832}" dt="2023-01-25T15:10:29.315" v="878" actId="14100"/>
          <ac:picMkLst>
            <pc:docMk/>
            <pc:sldMk cId="1756972646" sldId="313"/>
            <ac:picMk id="2" creationId="{0D785176-2521-400C-44C5-3ED8427DC108}"/>
          </ac:picMkLst>
        </pc:picChg>
      </pc:sldChg>
      <pc:sldChg chg="addSp delSp modSp">
        <pc:chgData name="Yashar" userId="S::yashar@blockchaincmdt.io::b3466b9e-5bef-45f1-b9f9-7f4c8d5cbb78" providerId="AD" clId="Web-{62E56302-CAEA-03C8-B8E8-FB7A44D41832}" dt="2023-01-25T14:25:41.181" v="874" actId="20577"/>
        <pc:sldMkLst>
          <pc:docMk/>
          <pc:sldMk cId="639399535" sldId="314"/>
        </pc:sldMkLst>
        <pc:spChg chg="del">
          <ac:chgData name="Yashar" userId="S::yashar@blockchaincmdt.io::b3466b9e-5bef-45f1-b9f9-7f4c8d5cbb78" providerId="AD" clId="Web-{62E56302-CAEA-03C8-B8E8-FB7A44D41832}" dt="2023-01-24T16:03:01.815" v="853"/>
          <ac:spMkLst>
            <pc:docMk/>
            <pc:sldMk cId="639399535" sldId="314"/>
            <ac:spMk id="5" creationId="{1B07C49E-AFFC-EC46-8930-E4D428F5F943}"/>
          </ac:spMkLst>
        </pc:spChg>
        <pc:spChg chg="add mod">
          <ac:chgData name="Yashar" userId="S::yashar@blockchaincmdt.io::b3466b9e-5bef-45f1-b9f9-7f4c8d5cbb78" providerId="AD" clId="Web-{62E56302-CAEA-03C8-B8E8-FB7A44D41832}" dt="2023-01-25T14:25:41.181" v="874" actId="20577"/>
          <ac:spMkLst>
            <pc:docMk/>
            <pc:sldMk cId="639399535" sldId="314"/>
            <ac:spMk id="5" creationId="{D3AA95F4-F5E2-45F8-454B-F05308BDAC35}"/>
          </ac:spMkLst>
        </pc:spChg>
        <pc:picChg chg="add del mod">
          <ac:chgData name="Yashar" userId="S::yashar@blockchaincmdt.io::b3466b9e-5bef-45f1-b9f9-7f4c8d5cbb78" providerId="AD" clId="Web-{62E56302-CAEA-03C8-B8E8-FB7A44D41832}" dt="2023-01-25T14:22:10.271" v="856"/>
          <ac:picMkLst>
            <pc:docMk/>
            <pc:sldMk cId="639399535" sldId="314"/>
            <ac:picMk id="2" creationId="{C56E1213-E204-A234-A0A0-3B86703D8EC9}"/>
          </ac:picMkLst>
        </pc:picChg>
        <pc:picChg chg="add mod">
          <ac:chgData name="Yashar" userId="S::yashar@blockchaincmdt.io::b3466b9e-5bef-45f1-b9f9-7f4c8d5cbb78" providerId="AD" clId="Web-{62E56302-CAEA-03C8-B8E8-FB7A44D41832}" dt="2023-01-25T14:23:27.944" v="859" actId="14100"/>
          <ac:picMkLst>
            <pc:docMk/>
            <pc:sldMk cId="639399535" sldId="314"/>
            <ac:picMk id="3" creationId="{B226B684-6D41-AE4F-CB1E-42189B936F9B}"/>
          </ac:picMkLst>
        </pc:picChg>
      </pc:sldChg>
      <pc:sldChg chg="addSp delSp modSp">
        <pc:chgData name="Yashar" userId="S::yashar@blockchaincmdt.io::b3466b9e-5bef-45f1-b9f9-7f4c8d5cbb78" providerId="AD" clId="Web-{62E56302-CAEA-03C8-B8E8-FB7A44D41832}" dt="2023-01-25T15:15:58.589" v="909" actId="20577"/>
        <pc:sldMkLst>
          <pc:docMk/>
          <pc:sldMk cId="3566646398" sldId="315"/>
        </pc:sldMkLst>
        <pc:spChg chg="del">
          <ac:chgData name="Yashar" userId="S::yashar@blockchaincmdt.io::b3466b9e-5bef-45f1-b9f9-7f4c8d5cbb78" providerId="AD" clId="Web-{62E56302-CAEA-03C8-B8E8-FB7A44D41832}" dt="2023-01-25T15:14:26.790" v="892"/>
          <ac:spMkLst>
            <pc:docMk/>
            <pc:sldMk cId="3566646398" sldId="315"/>
            <ac:spMk id="5" creationId="{1B07C49E-AFFC-EC46-8930-E4D428F5F943}"/>
          </ac:spMkLst>
        </pc:spChg>
        <pc:spChg chg="add mod">
          <ac:chgData name="Yashar" userId="S::yashar@blockchaincmdt.io::b3466b9e-5bef-45f1-b9f9-7f4c8d5cbb78" providerId="AD" clId="Web-{62E56302-CAEA-03C8-B8E8-FB7A44D41832}" dt="2023-01-25T15:15:58.589" v="909" actId="20577"/>
          <ac:spMkLst>
            <pc:docMk/>
            <pc:sldMk cId="3566646398" sldId="315"/>
            <ac:spMk id="6" creationId="{F910C829-BC91-CBCF-9424-39BCD3B66287}"/>
          </ac:spMkLst>
        </pc:spChg>
        <pc:picChg chg="add mod">
          <ac:chgData name="Yashar" userId="S::yashar@blockchaincmdt.io::b3466b9e-5bef-45f1-b9f9-7f4c8d5cbb78" providerId="AD" clId="Web-{62E56302-CAEA-03C8-B8E8-FB7A44D41832}" dt="2023-01-25T15:14:48.572" v="895" actId="14100"/>
          <ac:picMkLst>
            <pc:docMk/>
            <pc:sldMk cId="3566646398" sldId="315"/>
            <ac:picMk id="2" creationId="{1807EE89-33A6-B7DF-0A28-49233ED491C2}"/>
          </ac:picMkLst>
        </pc:picChg>
      </pc:sldChg>
      <pc:sldChg chg="addSp delSp modSp">
        <pc:chgData name="Yashar" userId="S::yashar@blockchaincmdt.io::b3466b9e-5bef-45f1-b9f9-7f4c8d5cbb78" providerId="AD" clId="Web-{62E56302-CAEA-03C8-B8E8-FB7A44D41832}" dt="2023-01-25T15:37:07.092" v="925" actId="20577"/>
        <pc:sldMkLst>
          <pc:docMk/>
          <pc:sldMk cId="1398439132" sldId="316"/>
        </pc:sldMkLst>
        <pc:spChg chg="del">
          <ac:chgData name="Yashar" userId="S::yashar@blockchaincmdt.io::b3466b9e-5bef-45f1-b9f9-7f4c8d5cbb78" providerId="AD" clId="Web-{62E56302-CAEA-03C8-B8E8-FB7A44D41832}" dt="2023-01-25T15:31:45.974" v="910"/>
          <ac:spMkLst>
            <pc:docMk/>
            <pc:sldMk cId="1398439132" sldId="316"/>
            <ac:spMk id="5" creationId="{1B07C49E-AFFC-EC46-8930-E4D428F5F943}"/>
          </ac:spMkLst>
        </pc:spChg>
        <pc:spChg chg="add mod">
          <ac:chgData name="Yashar" userId="S::yashar@blockchaincmdt.io::b3466b9e-5bef-45f1-b9f9-7f4c8d5cbb78" providerId="AD" clId="Web-{62E56302-CAEA-03C8-B8E8-FB7A44D41832}" dt="2023-01-25T15:37:07.092" v="925" actId="20577"/>
          <ac:spMkLst>
            <pc:docMk/>
            <pc:sldMk cId="1398439132" sldId="316"/>
            <ac:spMk id="6" creationId="{C4AD6AFD-80AB-407C-EDB0-A98E9242A2AA}"/>
          </ac:spMkLst>
        </pc:spChg>
        <pc:picChg chg="add mod">
          <ac:chgData name="Yashar" userId="S::yashar@blockchaincmdt.io::b3466b9e-5bef-45f1-b9f9-7f4c8d5cbb78" providerId="AD" clId="Web-{62E56302-CAEA-03C8-B8E8-FB7A44D41832}" dt="2023-01-25T15:35:35.231" v="913" actId="14100"/>
          <ac:picMkLst>
            <pc:docMk/>
            <pc:sldMk cId="1398439132" sldId="316"/>
            <ac:picMk id="2" creationId="{D8E4A5C5-1170-5F0B-4D3A-67C7494F01E9}"/>
          </ac:picMkLst>
        </pc:picChg>
      </pc:sldChg>
      <pc:sldChg chg="addSp delSp modSp">
        <pc:chgData name="Yashar" userId="S::yashar@blockchaincmdt.io::b3466b9e-5bef-45f1-b9f9-7f4c8d5cbb78" providerId="AD" clId="Web-{62E56302-CAEA-03C8-B8E8-FB7A44D41832}" dt="2023-01-25T15:48:18.314" v="941" actId="20577"/>
        <pc:sldMkLst>
          <pc:docMk/>
          <pc:sldMk cId="3975168428" sldId="317"/>
        </pc:sldMkLst>
        <pc:spChg chg="del">
          <ac:chgData name="Yashar" userId="S::yashar@blockchaincmdt.io::b3466b9e-5bef-45f1-b9f9-7f4c8d5cbb78" providerId="AD" clId="Web-{62E56302-CAEA-03C8-B8E8-FB7A44D41832}" dt="2023-01-25T15:46:26.764" v="926"/>
          <ac:spMkLst>
            <pc:docMk/>
            <pc:sldMk cId="3975168428" sldId="317"/>
            <ac:spMk id="5" creationId="{1B07C49E-AFFC-EC46-8930-E4D428F5F943}"/>
          </ac:spMkLst>
        </pc:spChg>
        <pc:spChg chg="add mod">
          <ac:chgData name="Yashar" userId="S::yashar@blockchaincmdt.io::b3466b9e-5bef-45f1-b9f9-7f4c8d5cbb78" providerId="AD" clId="Web-{62E56302-CAEA-03C8-B8E8-FB7A44D41832}" dt="2023-01-25T15:48:18.314" v="941" actId="20577"/>
          <ac:spMkLst>
            <pc:docMk/>
            <pc:sldMk cId="3975168428" sldId="317"/>
            <ac:spMk id="6" creationId="{FA6DFC24-8E89-7509-1745-580FE5F27B9D}"/>
          </ac:spMkLst>
        </pc:spChg>
        <pc:picChg chg="add mod">
          <ac:chgData name="Yashar" userId="S::yashar@blockchaincmdt.io::b3466b9e-5bef-45f1-b9f9-7f4c8d5cbb78" providerId="AD" clId="Web-{62E56302-CAEA-03C8-B8E8-FB7A44D41832}" dt="2023-01-25T15:46:44.421" v="929" actId="14100"/>
          <ac:picMkLst>
            <pc:docMk/>
            <pc:sldMk cId="3975168428" sldId="317"/>
            <ac:picMk id="2" creationId="{A1B2722C-5327-9475-BBDA-CDBCFE919A4C}"/>
          </ac:picMkLst>
        </pc:picChg>
      </pc:sldChg>
      <pc:sldChg chg="addSp delSp modSp">
        <pc:chgData name="Yashar" userId="S::yashar@blockchaincmdt.io::b3466b9e-5bef-45f1-b9f9-7f4c8d5cbb78" providerId="AD" clId="Web-{62E56302-CAEA-03C8-B8E8-FB7A44D41832}" dt="2023-01-26T06:22:06.662" v="1015" actId="20577"/>
        <pc:sldMkLst>
          <pc:docMk/>
          <pc:sldMk cId="239597884" sldId="318"/>
        </pc:sldMkLst>
        <pc:spChg chg="add mod">
          <ac:chgData name="Yashar" userId="S::yashar@blockchaincmdt.io::b3466b9e-5bef-45f1-b9f9-7f4c8d5cbb78" providerId="AD" clId="Web-{62E56302-CAEA-03C8-B8E8-FB7A44D41832}" dt="2023-01-25T16:17:29.346" v="970" actId="20577"/>
          <ac:spMkLst>
            <pc:docMk/>
            <pc:sldMk cId="239597884" sldId="318"/>
            <ac:spMk id="4" creationId="{F8B12410-DEAB-E8D9-E62E-5C61CB7D880E}"/>
          </ac:spMkLst>
        </pc:spChg>
        <pc:spChg chg="del">
          <ac:chgData name="Yashar" userId="S::yashar@blockchaincmdt.io::b3466b9e-5bef-45f1-b9f9-7f4c8d5cbb78" providerId="AD" clId="Web-{62E56302-CAEA-03C8-B8E8-FB7A44D41832}" dt="2023-01-25T16:12:27.869" v="956"/>
          <ac:spMkLst>
            <pc:docMk/>
            <pc:sldMk cId="239597884" sldId="318"/>
            <ac:spMk id="5" creationId="{85D9F803-CDBC-C74C-AF1B-2B5937D1C241}"/>
          </ac:spMkLst>
        </pc:spChg>
        <pc:spChg chg="mod">
          <ac:chgData name="Yashar" userId="S::yashar@blockchaincmdt.io::b3466b9e-5bef-45f1-b9f9-7f4c8d5cbb78" providerId="AD" clId="Web-{62E56302-CAEA-03C8-B8E8-FB7A44D41832}" dt="2023-01-26T06:22:06.662" v="1015" actId="20577"/>
          <ac:spMkLst>
            <pc:docMk/>
            <pc:sldMk cId="239597884" sldId="318"/>
            <ac:spMk id="8" creationId="{2E0ECA32-E146-40DA-85CD-9677244BC3EC}"/>
          </ac:spMkLst>
        </pc:spChg>
        <pc:picChg chg="add mod">
          <ac:chgData name="Yashar" userId="S::yashar@blockchaincmdt.io::b3466b9e-5bef-45f1-b9f9-7f4c8d5cbb78" providerId="AD" clId="Web-{62E56302-CAEA-03C8-B8E8-FB7A44D41832}" dt="2023-01-25T16:16:23.031" v="959" actId="14100"/>
          <ac:picMkLst>
            <pc:docMk/>
            <pc:sldMk cId="239597884" sldId="318"/>
            <ac:picMk id="2" creationId="{2D90257D-44A2-AC16-2954-4925B414DCEC}"/>
          </ac:picMkLst>
        </pc:picChg>
      </pc:sldChg>
      <pc:sldChg chg="addSp delSp new del">
        <pc:chgData name="Yashar" userId="S::yashar@blockchaincmdt.io::b3466b9e-5bef-45f1-b9f9-7f4c8d5cbb78" providerId="AD" clId="Web-{62E56302-CAEA-03C8-B8E8-FB7A44D41832}" dt="2023-01-24T06:54:27.174" v="477"/>
        <pc:sldMkLst>
          <pc:docMk/>
          <pc:sldMk cId="3045511227" sldId="333"/>
        </pc:sldMkLst>
        <pc:spChg chg="del">
          <ac:chgData name="Yashar" userId="S::yashar@blockchaincmdt.io::b3466b9e-5bef-45f1-b9f9-7f4c8d5cbb78" providerId="AD" clId="Web-{62E56302-CAEA-03C8-B8E8-FB7A44D41832}" dt="2023-01-24T06:53:30.047" v="474"/>
          <ac:spMkLst>
            <pc:docMk/>
            <pc:sldMk cId="3045511227" sldId="333"/>
            <ac:spMk id="2" creationId="{81DD9346-5076-B5CC-016D-F08EC0222D29}"/>
          </ac:spMkLst>
        </pc:spChg>
        <pc:spChg chg="del">
          <ac:chgData name="Yashar" userId="S::yashar@blockchaincmdt.io::b3466b9e-5bef-45f1-b9f9-7f4c8d5cbb78" providerId="AD" clId="Web-{62E56302-CAEA-03C8-B8E8-FB7A44D41832}" dt="2023-01-24T06:53:28.203" v="473"/>
          <ac:spMkLst>
            <pc:docMk/>
            <pc:sldMk cId="3045511227" sldId="333"/>
            <ac:spMk id="3" creationId="{7F91B9EE-EC6B-40F5-A7F6-7BEF91CF6D37}"/>
          </ac:spMkLst>
        </pc:spChg>
        <pc:spChg chg="add">
          <ac:chgData name="Yashar" userId="S::yashar@blockchaincmdt.io::b3466b9e-5bef-45f1-b9f9-7f4c8d5cbb78" providerId="AD" clId="Web-{62E56302-CAEA-03C8-B8E8-FB7A44D41832}" dt="2023-01-24T06:53:31.250" v="475"/>
          <ac:spMkLst>
            <pc:docMk/>
            <pc:sldMk cId="3045511227" sldId="333"/>
            <ac:spMk id="5" creationId="{6677F805-D375-2CBA-30CA-B9D45A111607}"/>
          </ac:spMkLst>
        </pc:spChg>
      </pc:sldChg>
      <pc:sldChg chg="addSp delSp modSp add del replId">
        <pc:chgData name="Yashar" userId="S::yashar@blockchaincmdt.io::b3466b9e-5bef-45f1-b9f9-7f4c8d5cbb78" providerId="AD" clId="Web-{62E56302-CAEA-03C8-B8E8-FB7A44D41832}" dt="2023-01-24T08:23:10.587" v="521"/>
        <pc:sldMkLst>
          <pc:docMk/>
          <pc:sldMk cId="3636707608" sldId="334"/>
        </pc:sldMkLst>
        <pc:picChg chg="add del mod">
          <ac:chgData name="Yashar" userId="S::yashar@blockchaincmdt.io::b3466b9e-5bef-45f1-b9f9-7f4c8d5cbb78" providerId="AD" clId="Web-{62E56302-CAEA-03C8-B8E8-FB7A44D41832}" dt="2023-01-24T08:23:04.243" v="520"/>
          <ac:picMkLst>
            <pc:docMk/>
            <pc:sldMk cId="3636707608" sldId="334"/>
            <ac:picMk id="2" creationId="{B59CC26B-C531-2F17-A6C2-AD27601F0C93}"/>
          </ac:picMkLst>
        </pc:picChg>
        <pc:picChg chg="del">
          <ac:chgData name="Yashar" userId="S::yashar@blockchaincmdt.io::b3466b9e-5bef-45f1-b9f9-7f4c8d5cbb78" providerId="AD" clId="Web-{62E56302-CAEA-03C8-B8E8-FB7A44D41832}" dt="2023-01-24T06:54:31.049" v="478"/>
          <ac:picMkLst>
            <pc:docMk/>
            <pc:sldMk cId="3636707608" sldId="334"/>
            <ac:picMk id="3" creationId="{ECD8C80C-F1DA-E6F7-E478-22C248B5D747}"/>
          </ac:picMkLst>
        </pc:picChg>
      </pc:sldChg>
      <pc:sldChg chg="addSp delSp modSp add replId">
        <pc:chgData name="Yashar" userId="S::yashar@blockchaincmdt.io::b3466b9e-5bef-45f1-b9f9-7f4c8d5cbb78" providerId="AD" clId="Web-{62E56302-CAEA-03C8-B8E8-FB7A44D41832}" dt="2023-01-24T08:22:24.366" v="513" actId="1076"/>
        <pc:sldMkLst>
          <pc:docMk/>
          <pc:sldMk cId="1380185629" sldId="335"/>
        </pc:sldMkLst>
        <pc:picChg chg="add mod">
          <ac:chgData name="Yashar" userId="S::yashar@blockchaincmdt.io::b3466b9e-5bef-45f1-b9f9-7f4c8d5cbb78" providerId="AD" clId="Web-{62E56302-CAEA-03C8-B8E8-FB7A44D41832}" dt="2023-01-24T08:13:51.069" v="502" actId="14100"/>
          <ac:picMkLst>
            <pc:docMk/>
            <pc:sldMk cId="1380185629" sldId="335"/>
            <ac:picMk id="2" creationId="{9DE78861-8FD4-C794-97F7-A106A92E353B}"/>
          </ac:picMkLst>
        </pc:picChg>
        <pc:picChg chg="del">
          <ac:chgData name="Yashar" userId="S::yashar@blockchaincmdt.io::b3466b9e-5bef-45f1-b9f9-7f4c8d5cbb78" providerId="AD" clId="Web-{62E56302-CAEA-03C8-B8E8-FB7A44D41832}" dt="2023-01-24T07:31:27.509" v="498"/>
          <ac:picMkLst>
            <pc:docMk/>
            <pc:sldMk cId="1380185629" sldId="335"/>
            <ac:picMk id="2" creationId="{B59CC26B-C531-2F17-A6C2-AD27601F0C93}"/>
          </ac:picMkLst>
        </pc:picChg>
        <pc:picChg chg="add mod">
          <ac:chgData name="Yashar" userId="S::yashar@blockchaincmdt.io::b3466b9e-5bef-45f1-b9f9-7f4c8d5cbb78" providerId="AD" clId="Web-{62E56302-CAEA-03C8-B8E8-FB7A44D41832}" dt="2023-01-24T08:21:43.785" v="507" actId="14100"/>
          <ac:picMkLst>
            <pc:docMk/>
            <pc:sldMk cId="1380185629" sldId="335"/>
            <ac:picMk id="3" creationId="{2A1B0D40-C4E8-459F-B349-DA2AF4647C81}"/>
          </ac:picMkLst>
        </pc:picChg>
        <pc:picChg chg="add mod">
          <ac:chgData name="Yashar" userId="S::yashar@blockchaincmdt.io::b3466b9e-5bef-45f1-b9f9-7f4c8d5cbb78" providerId="AD" clId="Web-{62E56302-CAEA-03C8-B8E8-FB7A44D41832}" dt="2023-01-24T08:22:24.366" v="513" actId="1076"/>
          <ac:picMkLst>
            <pc:docMk/>
            <pc:sldMk cId="1380185629" sldId="335"/>
            <ac:picMk id="5" creationId="{9FB5E1D6-F857-C500-B515-814EA1C65DBE}"/>
          </ac:picMkLst>
        </pc:picChg>
      </pc:sldChg>
      <pc:sldChg chg="addSp delSp modSp add replId">
        <pc:chgData name="Yashar" userId="S::yashar@blockchaincmdt.io::b3466b9e-5bef-45f1-b9f9-7f4c8d5cbb78" providerId="AD" clId="Web-{62E56302-CAEA-03C8-B8E8-FB7A44D41832}" dt="2023-01-24T09:23:17.765" v="550" actId="20577"/>
        <pc:sldMkLst>
          <pc:docMk/>
          <pc:sldMk cId="1533717003" sldId="336"/>
        </pc:sldMkLst>
        <pc:spChg chg="mod">
          <ac:chgData name="Yashar" userId="S::yashar@blockchaincmdt.io::b3466b9e-5bef-45f1-b9f9-7f4c8d5cbb78" providerId="AD" clId="Web-{62E56302-CAEA-03C8-B8E8-FB7A44D41832}" dt="2023-01-24T09:23:17.765" v="550" actId="20577"/>
          <ac:spMkLst>
            <pc:docMk/>
            <pc:sldMk cId="1533717003" sldId="336"/>
            <ac:spMk id="7" creationId="{330F9542-6794-4F57-BB45-868D94AD06B0}"/>
          </ac:spMkLst>
        </pc:spChg>
        <pc:picChg chg="add mod">
          <ac:chgData name="Yashar" userId="S::yashar@blockchaincmdt.io::b3466b9e-5bef-45f1-b9f9-7f4c8d5cbb78" providerId="AD" clId="Web-{62E56302-CAEA-03C8-B8E8-FB7A44D41832}" dt="2023-01-24T09:21:20.479" v="541" actId="1076"/>
          <ac:picMkLst>
            <pc:docMk/>
            <pc:sldMk cId="1533717003" sldId="336"/>
            <ac:picMk id="2" creationId="{4C6DFC77-579B-E29D-B402-61B67AFF7017}"/>
          </ac:picMkLst>
        </pc:picChg>
        <pc:picChg chg="del">
          <ac:chgData name="Yashar" userId="S::yashar@blockchaincmdt.io::b3466b9e-5bef-45f1-b9f9-7f4c8d5cbb78" providerId="AD" clId="Web-{62E56302-CAEA-03C8-B8E8-FB7A44D41832}" dt="2023-01-24T08:51:23.693" v="532"/>
          <ac:picMkLst>
            <pc:docMk/>
            <pc:sldMk cId="1533717003" sldId="336"/>
            <ac:picMk id="2" creationId="{9DE78861-8FD4-C794-97F7-A106A92E353B}"/>
          </ac:picMkLst>
        </pc:picChg>
        <pc:picChg chg="del">
          <ac:chgData name="Yashar" userId="S::yashar@blockchaincmdt.io::b3466b9e-5bef-45f1-b9f9-7f4c8d5cbb78" providerId="AD" clId="Web-{62E56302-CAEA-03C8-B8E8-FB7A44D41832}" dt="2023-01-24T08:51:24.381" v="533"/>
          <ac:picMkLst>
            <pc:docMk/>
            <pc:sldMk cId="1533717003" sldId="336"/>
            <ac:picMk id="3" creationId="{2A1B0D40-C4E8-459F-B349-DA2AF4647C81}"/>
          </ac:picMkLst>
        </pc:picChg>
        <pc:picChg chg="add mod">
          <ac:chgData name="Yashar" userId="S::yashar@blockchaincmdt.io::b3466b9e-5bef-45f1-b9f9-7f4c8d5cbb78" providerId="AD" clId="Web-{62E56302-CAEA-03C8-B8E8-FB7A44D41832}" dt="2023-01-24T09:22:35.951" v="544" actId="14100"/>
          <ac:picMkLst>
            <pc:docMk/>
            <pc:sldMk cId="1533717003" sldId="336"/>
            <ac:picMk id="3" creationId="{2F4F89A7-058F-4176-1354-5B262C53ECD7}"/>
          </ac:picMkLst>
        </pc:picChg>
        <pc:picChg chg="del">
          <ac:chgData name="Yashar" userId="S::yashar@blockchaincmdt.io::b3466b9e-5bef-45f1-b9f9-7f4c8d5cbb78" providerId="AD" clId="Web-{62E56302-CAEA-03C8-B8E8-FB7A44D41832}" dt="2023-01-24T08:51:22.725" v="531"/>
          <ac:picMkLst>
            <pc:docMk/>
            <pc:sldMk cId="1533717003" sldId="336"/>
            <ac:picMk id="5" creationId="{9FB5E1D6-F857-C500-B515-814EA1C65DBE}"/>
          </ac:picMkLst>
        </pc:picChg>
      </pc:sldChg>
      <pc:sldChg chg="addSp delSp modSp add replId">
        <pc:chgData name="Yashar" userId="S::yashar@blockchaincmdt.io::b3466b9e-5bef-45f1-b9f9-7f4c8d5cbb78" providerId="AD" clId="Web-{62E56302-CAEA-03C8-B8E8-FB7A44D41832}" dt="2023-01-24T09:34:55.382" v="559" actId="14100"/>
        <pc:sldMkLst>
          <pc:docMk/>
          <pc:sldMk cId="4165360891" sldId="337"/>
        </pc:sldMkLst>
        <pc:spChg chg="mod">
          <ac:chgData name="Yashar" userId="S::yashar@blockchaincmdt.io::b3466b9e-5bef-45f1-b9f9-7f4c8d5cbb78" providerId="AD" clId="Web-{62E56302-CAEA-03C8-B8E8-FB7A44D41832}" dt="2023-01-24T09:34:06.771" v="553" actId="20577"/>
          <ac:spMkLst>
            <pc:docMk/>
            <pc:sldMk cId="4165360891" sldId="337"/>
            <ac:spMk id="7" creationId="{330F9542-6794-4F57-BB45-868D94AD06B0}"/>
          </ac:spMkLst>
        </pc:spChg>
        <pc:picChg chg="add mod">
          <ac:chgData name="Yashar" userId="S::yashar@blockchaincmdt.io::b3466b9e-5bef-45f1-b9f9-7f4c8d5cbb78" providerId="AD" clId="Web-{62E56302-CAEA-03C8-B8E8-FB7A44D41832}" dt="2023-01-24T09:34:55.382" v="559" actId="14100"/>
          <ac:picMkLst>
            <pc:docMk/>
            <pc:sldMk cId="4165360891" sldId="337"/>
            <ac:picMk id="2" creationId="{33B793C4-F18D-25CD-6CC4-52243479D7A3}"/>
          </ac:picMkLst>
        </pc:picChg>
        <pc:picChg chg="del">
          <ac:chgData name="Yashar" userId="S::yashar@blockchaincmdt.io::b3466b9e-5bef-45f1-b9f9-7f4c8d5cbb78" providerId="AD" clId="Web-{62E56302-CAEA-03C8-B8E8-FB7A44D41832}" dt="2023-01-24T08:51:15.396" v="528"/>
          <ac:picMkLst>
            <pc:docMk/>
            <pc:sldMk cId="4165360891" sldId="337"/>
            <ac:picMk id="2" creationId="{9DE78861-8FD4-C794-97F7-A106A92E353B}"/>
          </ac:picMkLst>
        </pc:picChg>
        <pc:picChg chg="del">
          <ac:chgData name="Yashar" userId="S::yashar@blockchaincmdt.io::b3466b9e-5bef-45f1-b9f9-7f4c8d5cbb78" providerId="AD" clId="Web-{62E56302-CAEA-03C8-B8E8-FB7A44D41832}" dt="2023-01-24T08:51:16.787" v="529"/>
          <ac:picMkLst>
            <pc:docMk/>
            <pc:sldMk cId="4165360891" sldId="337"/>
            <ac:picMk id="3" creationId="{2A1B0D40-C4E8-459F-B349-DA2AF4647C81}"/>
          </ac:picMkLst>
        </pc:picChg>
        <pc:picChg chg="del">
          <ac:chgData name="Yashar" userId="S::yashar@blockchaincmdt.io::b3466b9e-5bef-45f1-b9f9-7f4c8d5cbb78" providerId="AD" clId="Web-{62E56302-CAEA-03C8-B8E8-FB7A44D41832}" dt="2023-01-24T08:51:17.584" v="530"/>
          <ac:picMkLst>
            <pc:docMk/>
            <pc:sldMk cId="4165360891" sldId="337"/>
            <ac:picMk id="5" creationId="{9FB5E1D6-F857-C500-B515-814EA1C65DBE}"/>
          </ac:picMkLst>
        </pc:picChg>
      </pc:sldChg>
      <pc:sldChg chg="addSp delSp modSp add replId">
        <pc:chgData name="Yashar" userId="S::yashar@blockchaincmdt.io::b3466b9e-5bef-45f1-b9f9-7f4c8d5cbb78" providerId="AD" clId="Web-{62E56302-CAEA-03C8-B8E8-FB7A44D41832}" dt="2023-01-24T09:38:50.219" v="567" actId="14100"/>
        <pc:sldMkLst>
          <pc:docMk/>
          <pc:sldMk cId="190829868" sldId="338"/>
        </pc:sldMkLst>
        <pc:spChg chg="mod">
          <ac:chgData name="Yashar" userId="S::yashar@blockchaincmdt.io::b3466b9e-5bef-45f1-b9f9-7f4c8d5cbb78" providerId="AD" clId="Web-{62E56302-CAEA-03C8-B8E8-FB7A44D41832}" dt="2023-01-24T09:35:16.696" v="564" actId="20577"/>
          <ac:spMkLst>
            <pc:docMk/>
            <pc:sldMk cId="190829868" sldId="338"/>
            <ac:spMk id="7" creationId="{330F9542-6794-4F57-BB45-868D94AD06B0}"/>
          </ac:spMkLst>
        </pc:spChg>
        <pc:picChg chg="del">
          <ac:chgData name="Yashar" userId="S::yashar@blockchaincmdt.io::b3466b9e-5bef-45f1-b9f9-7f4c8d5cbb78" providerId="AD" clId="Web-{62E56302-CAEA-03C8-B8E8-FB7A44D41832}" dt="2023-01-24T08:51:12.349" v="526"/>
          <ac:picMkLst>
            <pc:docMk/>
            <pc:sldMk cId="190829868" sldId="338"/>
            <ac:picMk id="2" creationId="{9DE78861-8FD4-C794-97F7-A106A92E353B}"/>
          </ac:picMkLst>
        </pc:picChg>
        <pc:picChg chg="add mod">
          <ac:chgData name="Yashar" userId="S::yashar@blockchaincmdt.io::b3466b9e-5bef-45f1-b9f9-7f4c8d5cbb78" providerId="AD" clId="Web-{62E56302-CAEA-03C8-B8E8-FB7A44D41832}" dt="2023-01-24T09:38:50.219" v="567" actId="14100"/>
          <ac:picMkLst>
            <pc:docMk/>
            <pc:sldMk cId="190829868" sldId="338"/>
            <ac:picMk id="2" creationId="{A52A2144-E86A-8A29-6ABD-668319E100F0}"/>
          </ac:picMkLst>
        </pc:picChg>
        <pc:picChg chg="del">
          <ac:chgData name="Yashar" userId="S::yashar@blockchaincmdt.io::b3466b9e-5bef-45f1-b9f9-7f4c8d5cbb78" providerId="AD" clId="Web-{62E56302-CAEA-03C8-B8E8-FB7A44D41832}" dt="2023-01-24T08:51:11.396" v="525"/>
          <ac:picMkLst>
            <pc:docMk/>
            <pc:sldMk cId="190829868" sldId="338"/>
            <ac:picMk id="3" creationId="{2A1B0D40-C4E8-459F-B349-DA2AF4647C81}"/>
          </ac:picMkLst>
        </pc:picChg>
        <pc:picChg chg="del">
          <ac:chgData name="Yashar" userId="S::yashar@blockchaincmdt.io::b3466b9e-5bef-45f1-b9f9-7f4c8d5cbb78" providerId="AD" clId="Web-{62E56302-CAEA-03C8-B8E8-FB7A44D41832}" dt="2023-01-24T08:51:13.037" v="527"/>
          <ac:picMkLst>
            <pc:docMk/>
            <pc:sldMk cId="190829868" sldId="338"/>
            <ac:picMk id="5" creationId="{9FB5E1D6-F857-C500-B515-814EA1C65DBE}"/>
          </ac:picMkLst>
        </pc:picChg>
      </pc:sldChg>
      <pc:sldChg chg="addSp delSp modSp add replId">
        <pc:chgData name="Yashar" userId="S::yashar@blockchaincmdt.io::b3466b9e-5bef-45f1-b9f9-7f4c8d5cbb78" providerId="AD" clId="Web-{62E56302-CAEA-03C8-B8E8-FB7A44D41832}" dt="2023-01-24T10:44:01.775" v="590" actId="1076"/>
        <pc:sldMkLst>
          <pc:docMk/>
          <pc:sldMk cId="606172473" sldId="339"/>
        </pc:sldMkLst>
        <pc:spChg chg="mod">
          <ac:chgData name="Yashar" userId="S::yashar@blockchaincmdt.io::b3466b9e-5bef-45f1-b9f9-7f4c8d5cbb78" providerId="AD" clId="Web-{62E56302-CAEA-03C8-B8E8-FB7A44D41832}" dt="2023-01-24T09:40:03.299" v="583" actId="20577"/>
          <ac:spMkLst>
            <pc:docMk/>
            <pc:sldMk cId="606172473" sldId="339"/>
            <ac:spMk id="7" creationId="{330F9542-6794-4F57-BB45-868D94AD06B0}"/>
          </ac:spMkLst>
        </pc:spChg>
        <pc:picChg chg="add mod">
          <ac:chgData name="Yashar" userId="S::yashar@blockchaincmdt.io::b3466b9e-5bef-45f1-b9f9-7f4c8d5cbb78" providerId="AD" clId="Web-{62E56302-CAEA-03C8-B8E8-FB7A44D41832}" dt="2023-01-24T10:43:50.837" v="589" actId="14100"/>
          <ac:picMkLst>
            <pc:docMk/>
            <pc:sldMk cId="606172473" sldId="339"/>
            <ac:picMk id="2" creationId="{1E4BF873-E12E-C368-BCC9-A34090D382C1}"/>
          </ac:picMkLst>
        </pc:picChg>
        <pc:picChg chg="del">
          <ac:chgData name="Yashar" userId="S::yashar@blockchaincmdt.io::b3466b9e-5bef-45f1-b9f9-7f4c8d5cbb78" providerId="AD" clId="Web-{62E56302-CAEA-03C8-B8E8-FB7A44D41832}" dt="2023-01-24T09:39:53.955" v="577"/>
          <ac:picMkLst>
            <pc:docMk/>
            <pc:sldMk cId="606172473" sldId="339"/>
            <ac:picMk id="2" creationId="{A52A2144-E86A-8A29-6ABD-668319E100F0}"/>
          </ac:picMkLst>
        </pc:picChg>
        <pc:picChg chg="add mod">
          <ac:chgData name="Yashar" userId="S::yashar@blockchaincmdt.io::b3466b9e-5bef-45f1-b9f9-7f4c8d5cbb78" providerId="AD" clId="Web-{62E56302-CAEA-03C8-B8E8-FB7A44D41832}" dt="2023-01-24T10:44:01.775" v="590" actId="1076"/>
          <ac:picMkLst>
            <pc:docMk/>
            <pc:sldMk cId="606172473" sldId="339"/>
            <ac:picMk id="3" creationId="{00C22A13-7C30-CBA7-E091-0886DC7AE34B}"/>
          </ac:picMkLst>
        </pc:picChg>
      </pc:sldChg>
      <pc:sldChg chg="addSp delSp modSp add replId">
        <pc:chgData name="Yashar" userId="S::yashar@blockchaincmdt.io::b3466b9e-5bef-45f1-b9f9-7f4c8d5cbb78" providerId="AD" clId="Web-{62E56302-CAEA-03C8-B8E8-FB7A44D41832}" dt="2023-01-24T13:10:25.797" v="603" actId="1076"/>
        <pc:sldMkLst>
          <pc:docMk/>
          <pc:sldMk cId="3153280140" sldId="340"/>
        </pc:sldMkLst>
        <pc:picChg chg="del">
          <ac:chgData name="Yashar" userId="S::yashar@blockchaincmdt.io::b3466b9e-5bef-45f1-b9f9-7f4c8d5cbb78" providerId="AD" clId="Web-{62E56302-CAEA-03C8-B8E8-FB7A44D41832}" dt="2023-01-24T10:44:18.026" v="593"/>
          <ac:picMkLst>
            <pc:docMk/>
            <pc:sldMk cId="3153280140" sldId="340"/>
            <ac:picMk id="2" creationId="{1E4BF873-E12E-C368-BCC9-A34090D382C1}"/>
          </ac:picMkLst>
        </pc:picChg>
        <pc:picChg chg="add mod">
          <ac:chgData name="Yashar" userId="S::yashar@blockchaincmdt.io::b3466b9e-5bef-45f1-b9f9-7f4c8d5cbb78" providerId="AD" clId="Web-{62E56302-CAEA-03C8-B8E8-FB7A44D41832}" dt="2023-01-24T13:10:25.797" v="603" actId="1076"/>
          <ac:picMkLst>
            <pc:docMk/>
            <pc:sldMk cId="3153280140" sldId="340"/>
            <ac:picMk id="2" creationId="{8C046869-09C5-CFE3-5B30-AD8E097EFFE1}"/>
          </ac:picMkLst>
        </pc:picChg>
        <pc:picChg chg="del">
          <ac:chgData name="Yashar" userId="S::yashar@blockchaincmdt.io::b3466b9e-5bef-45f1-b9f9-7f4c8d5cbb78" providerId="AD" clId="Web-{62E56302-CAEA-03C8-B8E8-FB7A44D41832}" dt="2023-01-24T10:44:16.307" v="592"/>
          <ac:picMkLst>
            <pc:docMk/>
            <pc:sldMk cId="3153280140" sldId="340"/>
            <ac:picMk id="3" creationId="{00C22A13-7C30-CBA7-E091-0886DC7AE34B}"/>
          </ac:picMkLst>
        </pc:picChg>
        <pc:picChg chg="add mod">
          <ac:chgData name="Yashar" userId="S::yashar@blockchaincmdt.io::b3466b9e-5bef-45f1-b9f9-7f4c8d5cbb78" providerId="AD" clId="Web-{62E56302-CAEA-03C8-B8E8-FB7A44D41832}" dt="2023-01-24T13:10:15.406" v="601" actId="14100"/>
          <ac:picMkLst>
            <pc:docMk/>
            <pc:sldMk cId="3153280140" sldId="340"/>
            <ac:picMk id="3" creationId="{16485EF2-35A7-1886-05BD-ACDD68EEAEAE}"/>
          </ac:picMkLst>
        </pc:pic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Yashar" userId="S::yashar@blockchaincmdt.io::b3466b9e-5bef-45f1-b9f9-7f4c8d5cbb78" providerId="AD" clId="Web-{63F17F13-4AAD-E77B-8D11-28D7E56E6B4C}"/>
    <pc:docChg chg="modSld">
      <pc:chgData name="Yashar" userId="S::yashar@blockchaincmdt.io::b3466b9e-5bef-45f1-b9f9-7f4c8d5cbb78" providerId="AD" clId="Web-{63F17F13-4AAD-E77B-8D11-28D7E56E6B4C}" dt="2023-01-22T18:41:49.114" v="636" actId="20577"/>
      <pc:docMkLst>
        <pc:docMk/>
      </pc:docMkLst>
      <pc:sldChg chg="addSp delSp modSp">
        <pc:chgData name="Yashar" userId="S::yashar@blockchaincmdt.io::b3466b9e-5bef-45f1-b9f9-7f4c8d5cbb78" providerId="AD" clId="Web-{63F17F13-4AAD-E77B-8D11-28D7E56E6B4C}" dt="2023-01-22T09:55:42.442" v="360" actId="20577"/>
        <pc:sldMkLst>
          <pc:docMk/>
          <pc:sldMk cId="2987552906" sldId="264"/>
        </pc:sldMkLst>
        <pc:spChg chg="add del mod">
          <ac:chgData name="Yashar" userId="S::yashar@blockchaincmdt.io::b3466b9e-5bef-45f1-b9f9-7f4c8d5cbb78" providerId="AD" clId="Web-{63F17F13-4AAD-E77B-8D11-28D7E56E6B4C}" dt="2023-01-22T09:40:57.685" v="152"/>
          <ac:spMkLst>
            <pc:docMk/>
            <pc:sldMk cId="2987552906" sldId="264"/>
            <ac:spMk id="5" creationId="{1B07C49E-AFFC-EC46-8930-E4D428F5F943}"/>
          </ac:spMkLst>
        </pc:spChg>
        <pc:spChg chg="add mod">
          <ac:chgData name="Yashar" userId="S::yashar@blockchaincmdt.io::b3466b9e-5bef-45f1-b9f9-7f4c8d5cbb78" providerId="AD" clId="Web-{63F17F13-4AAD-E77B-8D11-28D7E56E6B4C}" dt="2023-01-22T09:47:29.237" v="242" actId="1076"/>
          <ac:spMkLst>
            <pc:docMk/>
            <pc:sldMk cId="2987552906" sldId="264"/>
            <ac:spMk id="6" creationId="{0F855B94-621A-F752-6E5C-DD58453AF8CB}"/>
          </ac:spMkLst>
        </pc:spChg>
        <pc:spChg chg="add mod">
          <ac:chgData name="Yashar" userId="S::yashar@blockchaincmdt.io::b3466b9e-5bef-45f1-b9f9-7f4c8d5cbb78" providerId="AD" clId="Web-{63F17F13-4AAD-E77B-8D11-28D7E56E6B4C}" dt="2023-01-22T09:47:29.253" v="243" actId="1076"/>
          <ac:spMkLst>
            <pc:docMk/>
            <pc:sldMk cId="2987552906" sldId="264"/>
            <ac:spMk id="9" creationId="{055EA0D1-095E-54AD-ABB9-00D228CE1540}"/>
          </ac:spMkLst>
        </pc:spChg>
        <pc:spChg chg="add mod">
          <ac:chgData name="Yashar" userId="S::yashar@blockchaincmdt.io::b3466b9e-5bef-45f1-b9f9-7f4c8d5cbb78" providerId="AD" clId="Web-{63F17F13-4AAD-E77B-8D11-28D7E56E6B4C}" dt="2023-01-22T09:47:29.253" v="244" actId="1076"/>
          <ac:spMkLst>
            <pc:docMk/>
            <pc:sldMk cId="2987552906" sldId="264"/>
            <ac:spMk id="11" creationId="{889B5FAF-ED26-425A-9074-7ECC482B4424}"/>
          </ac:spMkLst>
        </pc:spChg>
        <pc:spChg chg="add mod">
          <ac:chgData name="Yashar" userId="S::yashar@blockchaincmdt.io::b3466b9e-5bef-45f1-b9f9-7f4c8d5cbb78" providerId="AD" clId="Web-{63F17F13-4AAD-E77B-8D11-28D7E56E6B4C}" dt="2023-01-22T09:55:42.442" v="360" actId="20577"/>
          <ac:spMkLst>
            <pc:docMk/>
            <pc:sldMk cId="2987552906" sldId="264"/>
            <ac:spMk id="12" creationId="{4D646F1D-AF17-0ADC-D4A8-4BB77AD33017}"/>
          </ac:spMkLst>
        </pc:spChg>
        <pc:spChg chg="add mod">
          <ac:chgData name="Yashar" userId="S::yashar@blockchaincmdt.io::b3466b9e-5bef-45f1-b9f9-7f4c8d5cbb78" providerId="AD" clId="Web-{63F17F13-4AAD-E77B-8D11-28D7E56E6B4C}" dt="2023-01-22T09:47:32.518" v="245" actId="1076"/>
          <ac:spMkLst>
            <pc:docMk/>
            <pc:sldMk cId="2987552906" sldId="264"/>
            <ac:spMk id="13" creationId="{95B0F2CD-63D6-7ABA-654E-CA0D36C62902}"/>
          </ac:spMkLst>
        </pc:spChg>
        <pc:spChg chg="add mod">
          <ac:chgData name="Yashar" userId="S::yashar@blockchaincmdt.io::b3466b9e-5bef-45f1-b9f9-7f4c8d5cbb78" providerId="AD" clId="Web-{63F17F13-4AAD-E77B-8D11-28D7E56E6B4C}" dt="2023-01-22T09:52:09.857" v="339" actId="1076"/>
          <ac:spMkLst>
            <pc:docMk/>
            <pc:sldMk cId="2987552906" sldId="264"/>
            <ac:spMk id="15" creationId="{BF07170B-E0B4-FB3D-70EA-161595E89F77}"/>
          </ac:spMkLst>
        </pc:spChg>
        <pc:spChg chg="add mod ord">
          <ac:chgData name="Yashar" userId="S::yashar@blockchaincmdt.io::b3466b9e-5bef-45f1-b9f9-7f4c8d5cbb78" providerId="AD" clId="Web-{63F17F13-4AAD-E77B-8D11-28D7E56E6B4C}" dt="2023-01-22T09:50:59.757" v="296"/>
          <ac:spMkLst>
            <pc:docMk/>
            <pc:sldMk cId="2987552906" sldId="264"/>
            <ac:spMk id="17" creationId="{E4A73352-3F2D-19F8-DB6A-B42B92EDC275}"/>
          </ac:spMkLst>
        </pc:spChg>
        <pc:spChg chg="add mod">
          <ac:chgData name="Yashar" userId="S::yashar@blockchaincmdt.io::b3466b9e-5bef-45f1-b9f9-7f4c8d5cbb78" providerId="AD" clId="Web-{63F17F13-4AAD-E77B-8D11-28D7E56E6B4C}" dt="2023-01-22T09:52:09.857" v="338" actId="1076"/>
          <ac:spMkLst>
            <pc:docMk/>
            <pc:sldMk cId="2987552906" sldId="264"/>
            <ac:spMk id="19" creationId="{40F6F809-C0AC-ABC9-56AE-D2D00E98CD7F}"/>
          </ac:spMkLst>
        </pc:spChg>
        <pc:spChg chg="add mod">
          <ac:chgData name="Yashar" userId="S::yashar@blockchaincmdt.io::b3466b9e-5bef-45f1-b9f9-7f4c8d5cbb78" providerId="AD" clId="Web-{63F17F13-4AAD-E77B-8D11-28D7E56E6B4C}" dt="2023-01-22T09:52:09.841" v="337" actId="1076"/>
          <ac:spMkLst>
            <pc:docMk/>
            <pc:sldMk cId="2987552906" sldId="264"/>
            <ac:spMk id="21" creationId="{4E93EC38-D33F-459A-B95F-D93D795E20C9}"/>
          </ac:spMkLst>
        </pc:spChg>
        <pc:spChg chg="add mod">
          <ac:chgData name="Yashar" userId="S::yashar@blockchaincmdt.io::b3466b9e-5bef-45f1-b9f9-7f4c8d5cbb78" providerId="AD" clId="Web-{63F17F13-4AAD-E77B-8D11-28D7E56E6B4C}" dt="2023-01-22T09:53:55.408" v="343" actId="20577"/>
          <ac:spMkLst>
            <pc:docMk/>
            <pc:sldMk cId="2987552906" sldId="264"/>
            <ac:spMk id="23" creationId="{B0D1A294-3E31-4775-4699-B72EBB36E0F2}"/>
          </ac:spMkLst>
        </pc:spChg>
        <pc:picChg chg="add mod">
          <ac:chgData name="Yashar" userId="S::yashar@blockchaincmdt.io::b3466b9e-5bef-45f1-b9f9-7f4c8d5cbb78" providerId="AD" clId="Web-{63F17F13-4AAD-E77B-8D11-28D7E56E6B4C}" dt="2023-01-22T09:40:42.826" v="149" actId="14100"/>
          <ac:picMkLst>
            <pc:docMk/>
            <pc:sldMk cId="2987552906" sldId="264"/>
            <ac:picMk id="2" creationId="{A88C1DD3-42D1-9755-15E1-7D789492B616}"/>
          </ac:picMkLst>
        </pc:picChg>
      </pc:sldChg>
      <pc:sldChg chg="modSp">
        <pc:chgData name="Yashar" userId="S::yashar@blockchaincmdt.io::b3466b9e-5bef-45f1-b9f9-7f4c8d5cbb78" providerId="AD" clId="Web-{63F17F13-4AAD-E77B-8D11-28D7E56E6B4C}" dt="2023-01-22T18:41:14.878" v="629" actId="20577"/>
        <pc:sldMkLst>
          <pc:docMk/>
          <pc:sldMk cId="1578726356" sldId="265"/>
        </pc:sldMkLst>
        <pc:spChg chg="mod">
          <ac:chgData name="Yashar" userId="S::yashar@blockchaincmdt.io::b3466b9e-5bef-45f1-b9f9-7f4c8d5cbb78" providerId="AD" clId="Web-{63F17F13-4AAD-E77B-8D11-28D7E56E6B4C}" dt="2023-01-22T18:41:14.878" v="629" actId="20577"/>
          <ac:spMkLst>
            <pc:docMk/>
            <pc:sldMk cId="1578726356" sldId="265"/>
            <ac:spMk id="5" creationId="{1B07C49E-AFFC-EC46-8930-E4D428F5F943}"/>
          </ac:spMkLst>
        </pc:spChg>
      </pc:sldChg>
      <pc:sldChg chg="addSp delSp modSp">
        <pc:chgData name="Yashar" userId="S::yashar@blockchaincmdt.io::b3466b9e-5bef-45f1-b9f9-7f4c8d5cbb78" providerId="AD" clId="Web-{63F17F13-4AAD-E77B-8D11-28D7E56E6B4C}" dt="2023-01-22T16:38:22.927" v="415" actId="14100"/>
        <pc:sldMkLst>
          <pc:docMk/>
          <pc:sldMk cId="779971636" sldId="266"/>
        </pc:sldMkLst>
        <pc:spChg chg="mod">
          <ac:chgData name="Yashar" userId="S::yashar@blockchaincmdt.io::b3466b9e-5bef-45f1-b9f9-7f4c8d5cbb78" providerId="AD" clId="Web-{63F17F13-4AAD-E77B-8D11-28D7E56E6B4C}" dt="2023-01-22T11:41:24.891" v="372" actId="14100"/>
          <ac:spMkLst>
            <pc:docMk/>
            <pc:sldMk cId="779971636" sldId="266"/>
            <ac:spMk id="3" creationId="{D9E97D81-A978-4758-8A93-47C19B104075}"/>
          </ac:spMkLst>
        </pc:spChg>
        <pc:spChg chg="mod">
          <ac:chgData name="Yashar" userId="S::yashar@blockchaincmdt.io::b3466b9e-5bef-45f1-b9f9-7f4c8d5cbb78" providerId="AD" clId="Web-{63F17F13-4AAD-E77B-8D11-28D7E56E6B4C}" dt="2023-01-22T11:41:24.875" v="370" actId="14100"/>
          <ac:spMkLst>
            <pc:docMk/>
            <pc:sldMk cId="779971636" sldId="266"/>
            <ac:spMk id="4" creationId="{2C4E03D3-761E-7549-A4C6-7E585EBC4F01}"/>
          </ac:spMkLst>
        </pc:spChg>
        <pc:spChg chg="add del mod">
          <ac:chgData name="Yashar" userId="S::yashar@blockchaincmdt.io::b3466b9e-5bef-45f1-b9f9-7f4c8d5cbb78" providerId="AD" clId="Web-{63F17F13-4AAD-E77B-8D11-28D7E56E6B4C}" dt="2023-01-22T11:43:24.804" v="387"/>
          <ac:spMkLst>
            <pc:docMk/>
            <pc:sldMk cId="779971636" sldId="266"/>
            <ac:spMk id="5" creationId="{1B07C49E-AFFC-EC46-8930-E4D428F5F943}"/>
          </ac:spMkLst>
        </pc:spChg>
        <pc:spChg chg="add mod">
          <ac:chgData name="Yashar" userId="S::yashar@blockchaincmdt.io::b3466b9e-5bef-45f1-b9f9-7f4c8d5cbb78" providerId="AD" clId="Web-{63F17F13-4AAD-E77B-8D11-28D7E56E6B4C}" dt="2023-01-22T16:38:22.927" v="415" actId="14100"/>
          <ac:spMkLst>
            <pc:docMk/>
            <pc:sldMk cId="779971636" sldId="266"/>
            <ac:spMk id="7" creationId="{E2D7FF44-60A9-3C9E-A40C-0238A99D3E83}"/>
          </ac:spMkLst>
        </pc:spChg>
        <pc:picChg chg="add mod">
          <ac:chgData name="Yashar" userId="S::yashar@blockchaincmdt.io::b3466b9e-5bef-45f1-b9f9-7f4c8d5cbb78" providerId="AD" clId="Web-{63F17F13-4AAD-E77B-8D11-28D7E56E6B4C}" dt="2023-01-22T11:41:24.906" v="373" actId="14100"/>
          <ac:picMkLst>
            <pc:docMk/>
            <pc:sldMk cId="779971636" sldId="266"/>
            <ac:picMk id="2" creationId="{79C7CD96-0AC3-8941-9515-D0D3FAB0D890}"/>
          </ac:picMkLst>
        </pc:picChg>
        <pc:picChg chg="add mod">
          <ac:chgData name="Yashar" userId="S::yashar@blockchaincmdt.io::b3466b9e-5bef-45f1-b9f9-7f4c8d5cbb78" providerId="AD" clId="Web-{63F17F13-4AAD-E77B-8D11-28D7E56E6B4C}" dt="2023-01-22T11:41:24.922" v="374" actId="14100"/>
          <ac:picMkLst>
            <pc:docMk/>
            <pc:sldMk cId="779971636" sldId="266"/>
            <ac:picMk id="6" creationId="{280C2463-13E4-A67B-3509-719918717904}"/>
          </ac:picMkLst>
        </pc:picChg>
      </pc:sldChg>
      <pc:sldChg chg="modSp">
        <pc:chgData name="Yashar" userId="S::yashar@blockchaincmdt.io::b3466b9e-5bef-45f1-b9f9-7f4c8d5cbb78" providerId="AD" clId="Web-{63F17F13-4AAD-E77B-8D11-28D7E56E6B4C}" dt="2023-01-22T18:41:49.114" v="636" actId="20577"/>
        <pc:sldMkLst>
          <pc:docMk/>
          <pc:sldMk cId="148114319" sldId="276"/>
        </pc:sldMkLst>
        <pc:spChg chg="mod">
          <ac:chgData name="Yashar" userId="S::yashar@blockchaincmdt.io::b3466b9e-5bef-45f1-b9f9-7f4c8d5cbb78" providerId="AD" clId="Web-{63F17F13-4AAD-E77B-8D11-28D7E56E6B4C}" dt="2023-01-22T18:41:49.114" v="636" actId="20577"/>
          <ac:spMkLst>
            <pc:docMk/>
            <pc:sldMk cId="148114319" sldId="276"/>
            <ac:spMk id="5" creationId="{1B07C49E-AFFC-EC46-8930-E4D428F5F943}"/>
          </ac:spMkLst>
        </pc:spChg>
      </pc:sldChg>
      <pc:sldChg chg="addSp delSp modSp">
        <pc:chgData name="Yashar" userId="S::yashar@blockchaincmdt.io::b3466b9e-5bef-45f1-b9f9-7f4c8d5cbb78" providerId="AD" clId="Web-{63F17F13-4AAD-E77B-8D11-28D7E56E6B4C}" dt="2023-01-22T07:35:17.911" v="21" actId="1076"/>
        <pc:sldMkLst>
          <pc:docMk/>
          <pc:sldMk cId="280316088" sldId="299"/>
        </pc:sldMkLst>
        <pc:spChg chg="mod">
          <ac:chgData name="Yashar" userId="S::yashar@blockchaincmdt.io::b3466b9e-5bef-45f1-b9f9-7f4c8d5cbb78" providerId="AD" clId="Web-{63F17F13-4AAD-E77B-8D11-28D7E56E6B4C}" dt="2023-01-22T07:33:08.892" v="2" actId="1076"/>
          <ac:spMkLst>
            <pc:docMk/>
            <pc:sldMk cId="280316088" sldId="299"/>
            <ac:spMk id="10" creationId="{7B122052-4206-1ACE-6163-D20BAE4C09E4}"/>
          </ac:spMkLst>
        </pc:spChg>
        <pc:spChg chg="del mod ord">
          <ac:chgData name="Yashar" userId="S::yashar@blockchaincmdt.io::b3466b9e-5bef-45f1-b9f9-7f4c8d5cbb78" providerId="AD" clId="Web-{63F17F13-4AAD-E77B-8D11-28D7E56E6B4C}" dt="2023-01-22T07:35:01.770" v="17"/>
          <ac:spMkLst>
            <pc:docMk/>
            <pc:sldMk cId="280316088" sldId="299"/>
            <ac:spMk id="12" creationId="{71885292-A57C-7C05-2BD2-A99F5387E4C4}"/>
          </ac:spMkLst>
        </pc:spChg>
        <pc:spChg chg="mod">
          <ac:chgData name="Yashar" userId="S::yashar@blockchaincmdt.io::b3466b9e-5bef-45f1-b9f9-7f4c8d5cbb78" providerId="AD" clId="Web-{63F17F13-4AAD-E77B-8D11-28D7E56E6B4C}" dt="2023-01-22T07:33:21.486" v="4" actId="1076"/>
          <ac:spMkLst>
            <pc:docMk/>
            <pc:sldMk cId="280316088" sldId="299"/>
            <ac:spMk id="13" creationId="{59567A44-D756-21E2-0186-0A9506900DC7}"/>
          </ac:spMkLst>
        </pc:spChg>
        <pc:spChg chg="add mod">
          <ac:chgData name="Yashar" userId="S::yashar@blockchaincmdt.io::b3466b9e-5bef-45f1-b9f9-7f4c8d5cbb78" providerId="AD" clId="Web-{63F17F13-4AAD-E77B-8D11-28D7E56E6B4C}" dt="2023-01-22T07:35:17.911" v="21" actId="1076"/>
          <ac:spMkLst>
            <pc:docMk/>
            <pc:sldMk cId="280316088" sldId="299"/>
            <ac:spMk id="14" creationId="{EC3D0A25-179F-AB8A-594E-18F165A27699}"/>
          </ac:spMkLst>
        </pc:spChg>
        <pc:spChg chg="mod">
          <ac:chgData name="Yashar" userId="S::yashar@blockchaincmdt.io::b3466b9e-5bef-45f1-b9f9-7f4c8d5cbb78" providerId="AD" clId="Web-{63F17F13-4AAD-E77B-8D11-28D7E56E6B4C}" dt="2023-01-22T07:33:32.486" v="5" actId="1076"/>
          <ac:spMkLst>
            <pc:docMk/>
            <pc:sldMk cId="280316088" sldId="299"/>
            <ac:spMk id="15" creationId="{8C6EF657-3E67-C9A0-AC2B-1A7DAE370408}"/>
          </ac:spMkLst>
        </pc:spChg>
      </pc:sldChg>
      <pc:sldChg chg="addSp modSp">
        <pc:chgData name="Yashar" userId="S::yashar@blockchaincmdt.io::b3466b9e-5bef-45f1-b9f9-7f4c8d5cbb78" providerId="AD" clId="Web-{63F17F13-4AAD-E77B-8D11-28D7E56E6B4C}" dt="2023-01-22T09:46:37.486" v="239" actId="1076"/>
        <pc:sldMkLst>
          <pc:docMk/>
          <pc:sldMk cId="1385553969" sldId="302"/>
        </pc:sldMkLst>
        <pc:spChg chg="add mod ord">
          <ac:chgData name="Yashar" userId="S::yashar@blockchaincmdt.io::b3466b9e-5bef-45f1-b9f9-7f4c8d5cbb78" providerId="AD" clId="Web-{63F17F13-4AAD-E77B-8D11-28D7E56E6B4C}" dt="2023-01-22T09:46:37.439" v="232" actId="1076"/>
          <ac:spMkLst>
            <pc:docMk/>
            <pc:sldMk cId="1385553969" sldId="302"/>
            <ac:spMk id="2" creationId="{47953DDE-D411-C345-7A54-FDF56C512552}"/>
          </ac:spMkLst>
        </pc:spChg>
        <pc:spChg chg="mod">
          <ac:chgData name="Yashar" userId="S::yashar@blockchaincmdt.io::b3466b9e-5bef-45f1-b9f9-7f4c8d5cbb78" providerId="AD" clId="Web-{63F17F13-4AAD-E77B-8D11-28D7E56E6B4C}" dt="2023-01-22T09:46:37.439" v="231" actId="1076"/>
          <ac:spMkLst>
            <pc:docMk/>
            <pc:sldMk cId="1385553969" sldId="302"/>
            <ac:spMk id="7" creationId="{060347DE-BBC2-3D21-548C-432332EB5B56}"/>
          </ac:spMkLst>
        </pc:spChg>
        <pc:spChg chg="add mod">
          <ac:chgData name="Yashar" userId="S::yashar@blockchaincmdt.io::b3466b9e-5bef-45f1-b9f9-7f4c8d5cbb78" providerId="AD" clId="Web-{63F17F13-4AAD-E77B-8D11-28D7E56E6B4C}" dt="2023-01-22T09:46:37.470" v="235" actId="1076"/>
          <ac:spMkLst>
            <pc:docMk/>
            <pc:sldMk cId="1385553969" sldId="302"/>
            <ac:spMk id="8" creationId="{47FEB6FE-6B55-93A3-57B4-82691A9601C1}"/>
          </ac:spMkLst>
        </pc:spChg>
        <pc:spChg chg="add mod ord">
          <ac:chgData name="Yashar" userId="S::yashar@blockchaincmdt.io::b3466b9e-5bef-45f1-b9f9-7f4c8d5cbb78" providerId="AD" clId="Web-{63F17F13-4AAD-E77B-8D11-28D7E56E6B4C}" dt="2023-01-22T09:46:37.455" v="234" actId="1076"/>
          <ac:spMkLst>
            <pc:docMk/>
            <pc:sldMk cId="1385553969" sldId="302"/>
            <ac:spMk id="9" creationId="{ECBBC5AA-DE09-F267-6151-7545E1B19DB0}"/>
          </ac:spMkLst>
        </pc:spChg>
        <pc:spChg chg="mod">
          <ac:chgData name="Yashar" userId="S::yashar@blockchaincmdt.io::b3466b9e-5bef-45f1-b9f9-7f4c8d5cbb78" providerId="AD" clId="Web-{63F17F13-4AAD-E77B-8D11-28D7E56E6B4C}" dt="2023-01-22T09:46:37.455" v="233" actId="1076"/>
          <ac:spMkLst>
            <pc:docMk/>
            <pc:sldMk cId="1385553969" sldId="302"/>
            <ac:spMk id="12" creationId="{8EE0C2D2-BCEA-2AE6-AE92-EAA3B5F1E4E0}"/>
          </ac:spMkLst>
        </pc:spChg>
        <pc:spChg chg="add mod">
          <ac:chgData name="Yashar" userId="S::yashar@blockchaincmdt.io::b3466b9e-5bef-45f1-b9f9-7f4c8d5cbb78" providerId="AD" clId="Web-{63F17F13-4AAD-E77B-8D11-28D7E56E6B4C}" dt="2023-01-22T09:46:37.486" v="237" actId="1076"/>
          <ac:spMkLst>
            <pc:docMk/>
            <pc:sldMk cId="1385553969" sldId="302"/>
            <ac:spMk id="13" creationId="{E28FD091-17FE-D010-0E48-A9CFE2D3ED8C}"/>
          </ac:spMkLst>
        </pc:spChg>
        <pc:spChg chg="add mod ord">
          <ac:chgData name="Yashar" userId="S::yashar@blockchaincmdt.io::b3466b9e-5bef-45f1-b9f9-7f4c8d5cbb78" providerId="AD" clId="Web-{63F17F13-4AAD-E77B-8D11-28D7E56E6B4C}" dt="2023-01-22T09:46:37.470" v="236" actId="1076"/>
          <ac:spMkLst>
            <pc:docMk/>
            <pc:sldMk cId="1385553969" sldId="302"/>
            <ac:spMk id="14" creationId="{A696BB46-E41D-EA74-02D0-3138116225FA}"/>
          </ac:spMkLst>
        </pc:spChg>
        <pc:spChg chg="add mod">
          <ac:chgData name="Yashar" userId="S::yashar@blockchaincmdt.io::b3466b9e-5bef-45f1-b9f9-7f4c8d5cbb78" providerId="AD" clId="Web-{63F17F13-4AAD-E77B-8D11-28D7E56E6B4C}" dt="2023-01-22T09:46:37.486" v="239" actId="1076"/>
          <ac:spMkLst>
            <pc:docMk/>
            <pc:sldMk cId="1385553969" sldId="302"/>
            <ac:spMk id="16" creationId="{D9741F13-124A-6977-3D69-D9AB7364B3E2}"/>
          </ac:spMkLst>
        </pc:spChg>
        <pc:spChg chg="add mod ord">
          <ac:chgData name="Yashar" userId="S::yashar@blockchaincmdt.io::b3466b9e-5bef-45f1-b9f9-7f4c8d5cbb78" providerId="AD" clId="Web-{63F17F13-4AAD-E77B-8D11-28D7E56E6B4C}" dt="2023-01-22T09:46:37.486" v="238" actId="1076"/>
          <ac:spMkLst>
            <pc:docMk/>
            <pc:sldMk cId="1385553969" sldId="302"/>
            <ac:spMk id="17" creationId="{6E3C05F0-9BE0-A841-57DB-2BBB646090EF}"/>
          </ac:spMkLst>
        </pc:spChg>
        <pc:picChg chg="mod">
          <ac:chgData name="Yashar" userId="S::yashar@blockchaincmdt.io::b3466b9e-5bef-45f1-b9f9-7f4c8d5cbb78" providerId="AD" clId="Web-{63F17F13-4AAD-E77B-8D11-28D7E56E6B4C}" dt="2023-01-22T09:40:25.513" v="147" actId="1076"/>
          <ac:picMkLst>
            <pc:docMk/>
            <pc:sldMk cId="1385553969" sldId="302"/>
            <ac:picMk id="5" creationId="{50187F5D-F3EF-CA57-286E-AD0518FA9D56}"/>
          </ac:picMkLst>
        </pc:pic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shar" userId="S::yashar@blockchaincmdt.io::b3466b9e-5bef-45f1-b9f9-7f4c8d5cbb78" providerId="AD" clId="Web-{3AE8E2FE-DB20-F186-6967-64DBDC93CD32}"/>
    <pc:docChg chg="modSld">
      <pc:chgData name="Yashar" userId="S::yashar@blockchaincmdt.io::b3466b9e-5bef-45f1-b9f9-7f4c8d5cbb78" providerId="AD" clId="Web-{3AE8E2FE-DB20-F186-6967-64DBDC93CD32}" dt="2023-01-20T15:50:00.916" v="1008"/>
      <pc:docMkLst>
        <pc:docMk/>
      </pc:docMkLst>
      <pc:sldChg chg="modSp">
        <pc:chgData name="Yashar" userId="S::yashar@blockchaincmdt.io::b3466b9e-5bef-45f1-b9f9-7f4c8d5cbb78" providerId="AD" clId="Web-{3AE8E2FE-DB20-F186-6967-64DBDC93CD32}" dt="2023-01-20T15:21:42.422" v="979" actId="20577"/>
        <pc:sldMkLst>
          <pc:docMk/>
          <pc:sldMk cId="1553432724" sldId="262"/>
        </pc:sldMkLst>
        <pc:spChg chg="mod">
          <ac:chgData name="Yashar" userId="S::yashar@blockchaincmdt.io::b3466b9e-5bef-45f1-b9f9-7f4c8d5cbb78" providerId="AD" clId="Web-{3AE8E2FE-DB20-F186-6967-64DBDC93CD32}" dt="2023-01-20T15:21:42.422" v="979" actId="20577"/>
          <ac:spMkLst>
            <pc:docMk/>
            <pc:sldMk cId="1553432724" sldId="262"/>
            <ac:spMk id="7" creationId="{0BFEC426-B615-E549-83E5-140FD588BC64}"/>
          </ac:spMkLst>
        </pc:spChg>
      </pc:sldChg>
      <pc:sldChg chg="modSp">
        <pc:chgData name="Yashar" userId="S::yashar@blockchaincmdt.io::b3466b9e-5bef-45f1-b9f9-7f4c8d5cbb78" providerId="AD" clId="Web-{3AE8E2FE-DB20-F186-6967-64DBDC93CD32}" dt="2023-01-20T15:22:27.736" v="983" actId="14100"/>
        <pc:sldMkLst>
          <pc:docMk/>
          <pc:sldMk cId="3288665831" sldId="263"/>
        </pc:sldMkLst>
        <pc:spChg chg="mod">
          <ac:chgData name="Yashar" userId="S::yashar@blockchaincmdt.io::b3466b9e-5bef-45f1-b9f9-7f4c8d5cbb78" providerId="AD" clId="Web-{3AE8E2FE-DB20-F186-6967-64DBDC93CD32}" dt="2023-01-20T15:22:27.736" v="983" actId="14100"/>
          <ac:spMkLst>
            <pc:docMk/>
            <pc:sldMk cId="3288665831" sldId="263"/>
            <ac:spMk id="5" creationId="{1B07C49E-AFFC-EC46-8930-E4D428F5F943}"/>
          </ac:spMkLst>
        </pc:spChg>
      </pc:sldChg>
      <pc:sldChg chg="addSp delSp modSp">
        <pc:chgData name="Yashar" userId="S::yashar@blockchaincmdt.io::b3466b9e-5bef-45f1-b9f9-7f4c8d5cbb78" providerId="AD" clId="Web-{3AE8E2FE-DB20-F186-6967-64DBDC93CD32}" dt="2023-01-20T15:49:13.212" v="1004" actId="1076"/>
        <pc:sldMkLst>
          <pc:docMk/>
          <pc:sldMk cId="280316088" sldId="299"/>
        </pc:sldMkLst>
        <pc:spChg chg="add mod">
          <ac:chgData name="Yashar" userId="S::yashar@blockchaincmdt.io::b3466b9e-5bef-45f1-b9f9-7f4c8d5cbb78" providerId="AD" clId="Web-{3AE8E2FE-DB20-F186-6967-64DBDC93CD32}" dt="2023-01-20T14:12:39.597" v="864" actId="20577"/>
          <ac:spMkLst>
            <pc:docMk/>
            <pc:sldMk cId="280316088" sldId="299"/>
            <ac:spMk id="2" creationId="{A3C0BE7E-CA23-7736-22C0-82F00EB153F3}"/>
          </ac:spMkLst>
        </pc:spChg>
        <pc:spChg chg="mod">
          <ac:chgData name="Yashar" userId="S::yashar@blockchaincmdt.io::b3466b9e-5bef-45f1-b9f9-7f4c8d5cbb78" providerId="AD" clId="Web-{3AE8E2FE-DB20-F186-6967-64DBDC93CD32}" dt="2023-01-20T15:23:59.879" v="997" actId="1076"/>
          <ac:spMkLst>
            <pc:docMk/>
            <pc:sldMk cId="280316088" sldId="299"/>
            <ac:spMk id="3" creationId="{AB0AB2AC-B7E6-6849-9AE9-697369407F8F}"/>
          </ac:spMkLst>
        </pc:spChg>
        <pc:spChg chg="add del mod">
          <ac:chgData name="Yashar" userId="S::yashar@blockchaincmdt.io::b3466b9e-5bef-45f1-b9f9-7f4c8d5cbb78" providerId="AD" clId="Web-{3AE8E2FE-DB20-F186-6967-64DBDC93CD32}" dt="2023-01-17T15:28:47.541" v="675"/>
          <ac:spMkLst>
            <pc:docMk/>
            <pc:sldMk cId="280316088" sldId="299"/>
            <ac:spMk id="5" creationId="{1B07C49E-AFFC-EC46-8930-E4D428F5F943}"/>
          </ac:spMkLst>
        </pc:spChg>
        <pc:spChg chg="add mod">
          <ac:chgData name="Yashar" userId="S::yashar@blockchaincmdt.io::b3466b9e-5bef-45f1-b9f9-7f4c8d5cbb78" providerId="AD" clId="Web-{3AE8E2FE-DB20-F186-6967-64DBDC93CD32}" dt="2023-01-20T14:42:10.014" v="896" actId="1076"/>
          <ac:spMkLst>
            <pc:docMk/>
            <pc:sldMk cId="280316088" sldId="299"/>
            <ac:spMk id="5" creationId="{AA292755-A925-CAC5-978A-120C73477F91}"/>
          </ac:spMkLst>
        </pc:spChg>
        <pc:spChg chg="add mod ord">
          <ac:chgData name="Yashar" userId="S::yashar@blockchaincmdt.io::b3466b9e-5bef-45f1-b9f9-7f4c8d5cbb78" providerId="AD" clId="Web-{3AE8E2FE-DB20-F186-6967-64DBDC93CD32}" dt="2023-01-20T14:42:22.219" v="899" actId="1076"/>
          <ac:spMkLst>
            <pc:docMk/>
            <pc:sldMk cId="280316088" sldId="299"/>
            <ac:spMk id="8" creationId="{803C5016-369F-B2E8-2F24-A0583EC75B26}"/>
          </ac:spMkLst>
        </pc:spChg>
        <pc:spChg chg="add del">
          <ac:chgData name="Yashar" userId="S::yashar@blockchaincmdt.io::b3466b9e-5bef-45f1-b9f9-7f4c8d5cbb78" providerId="AD" clId="Web-{3AE8E2FE-DB20-F186-6967-64DBDC93CD32}" dt="2023-01-20T14:41:46.326" v="893"/>
          <ac:spMkLst>
            <pc:docMk/>
            <pc:sldMk cId="280316088" sldId="299"/>
            <ac:spMk id="9" creationId="{3762EFED-4E0C-141C-5123-54155C48D1C1}"/>
          </ac:spMkLst>
        </pc:spChg>
        <pc:spChg chg="add mod ord">
          <ac:chgData name="Yashar" userId="S::yashar@blockchaincmdt.io::b3466b9e-5bef-45f1-b9f9-7f4c8d5cbb78" providerId="AD" clId="Web-{3AE8E2FE-DB20-F186-6967-64DBDC93CD32}" dt="2023-01-20T15:06:14.151" v="970" actId="20577"/>
          <ac:spMkLst>
            <pc:docMk/>
            <pc:sldMk cId="280316088" sldId="299"/>
            <ac:spMk id="9" creationId="{E05856AD-94DC-A624-8833-A6CD12CF8E35}"/>
          </ac:spMkLst>
        </pc:spChg>
        <pc:spChg chg="add mod">
          <ac:chgData name="Yashar" userId="S::yashar@blockchaincmdt.io::b3466b9e-5bef-45f1-b9f9-7f4c8d5cbb78" providerId="AD" clId="Web-{3AE8E2FE-DB20-F186-6967-64DBDC93CD32}" dt="2023-01-20T14:44:00.253" v="938" actId="20577"/>
          <ac:spMkLst>
            <pc:docMk/>
            <pc:sldMk cId="280316088" sldId="299"/>
            <ac:spMk id="10" creationId="{7B122052-4206-1ACE-6163-D20BAE4C09E4}"/>
          </ac:spMkLst>
        </pc:spChg>
        <pc:spChg chg="add mod">
          <ac:chgData name="Yashar" userId="S::yashar@blockchaincmdt.io::b3466b9e-5bef-45f1-b9f9-7f4c8d5cbb78" providerId="AD" clId="Web-{3AE8E2FE-DB20-F186-6967-64DBDC93CD32}" dt="2023-01-20T14:42:40.984" v="902" actId="1076"/>
          <ac:spMkLst>
            <pc:docMk/>
            <pc:sldMk cId="280316088" sldId="299"/>
            <ac:spMk id="11" creationId="{0AF1933B-0672-E7F8-72A1-68FAF4CAAEE1}"/>
          </ac:spMkLst>
        </pc:spChg>
        <pc:spChg chg="add mod">
          <ac:chgData name="Yashar" userId="S::yashar@blockchaincmdt.io::b3466b9e-5bef-45f1-b9f9-7f4c8d5cbb78" providerId="AD" clId="Web-{3AE8E2FE-DB20-F186-6967-64DBDC93CD32}" dt="2023-01-20T14:44:05.800" v="941"/>
          <ac:spMkLst>
            <pc:docMk/>
            <pc:sldMk cId="280316088" sldId="299"/>
            <ac:spMk id="12" creationId="{71885292-A57C-7C05-2BD2-A99F5387E4C4}"/>
          </ac:spMkLst>
        </pc:spChg>
        <pc:spChg chg="add mod">
          <ac:chgData name="Yashar" userId="S::yashar@blockchaincmdt.io::b3466b9e-5bef-45f1-b9f9-7f4c8d5cbb78" providerId="AD" clId="Web-{3AE8E2FE-DB20-F186-6967-64DBDC93CD32}" dt="2023-01-20T14:44:59.959" v="957" actId="20577"/>
          <ac:spMkLst>
            <pc:docMk/>
            <pc:sldMk cId="280316088" sldId="299"/>
            <ac:spMk id="13" creationId="{59567A44-D756-21E2-0186-0A9506900DC7}"/>
          </ac:spMkLst>
        </pc:spChg>
        <pc:spChg chg="add del">
          <ac:chgData name="Yashar" userId="S::yashar@blockchaincmdt.io::b3466b9e-5bef-45f1-b9f9-7f4c8d5cbb78" providerId="AD" clId="Web-{3AE8E2FE-DB20-F186-6967-64DBDC93CD32}" dt="2023-01-20T14:48:53.201" v="959"/>
          <ac:spMkLst>
            <pc:docMk/>
            <pc:sldMk cId="280316088" sldId="299"/>
            <ac:spMk id="14" creationId="{8C1074A6-4E7C-D6A7-E489-4E66D174FCC1}"/>
          </ac:spMkLst>
        </pc:spChg>
        <pc:spChg chg="add mod">
          <ac:chgData name="Yashar" userId="S::yashar@blockchaincmdt.io::b3466b9e-5bef-45f1-b9f9-7f4c8d5cbb78" providerId="AD" clId="Web-{3AE8E2FE-DB20-F186-6967-64DBDC93CD32}" dt="2023-01-20T14:49:18.265" v="963" actId="1076"/>
          <ac:spMkLst>
            <pc:docMk/>
            <pc:sldMk cId="280316088" sldId="299"/>
            <ac:spMk id="15" creationId="{8C6EF657-3E67-C9A0-AC2B-1A7DAE370408}"/>
          </ac:spMkLst>
        </pc:spChg>
        <pc:graphicFrameChg chg="add del mod modGraphic">
          <ac:chgData name="Yashar" userId="S::yashar@blockchaincmdt.io::b3466b9e-5bef-45f1-b9f9-7f4c8d5cbb78" providerId="AD" clId="Web-{3AE8E2FE-DB20-F186-6967-64DBDC93CD32}" dt="2023-01-20T13:51:15.016" v="835"/>
          <ac:graphicFrameMkLst>
            <pc:docMk/>
            <pc:sldMk cId="280316088" sldId="299"/>
            <ac:graphicFrameMk id="2" creationId="{F6071769-E85C-ACC5-3B8E-9D7E5C6878C2}"/>
          </ac:graphicFrameMkLst>
        </pc:graphicFrameChg>
        <pc:picChg chg="add del mod ord">
          <ac:chgData name="Yashar" userId="S::yashar@blockchaincmdt.io::b3466b9e-5bef-45f1-b9f9-7f4c8d5cbb78" providerId="AD" clId="Web-{3AE8E2FE-DB20-F186-6967-64DBDC93CD32}" dt="2023-01-17T15:28:35.072" v="674"/>
          <ac:picMkLst>
            <pc:docMk/>
            <pc:sldMk cId="280316088" sldId="299"/>
            <ac:picMk id="2" creationId="{4FF08925-3CEE-D287-3241-CB7BE5FD8050}"/>
          </ac:picMkLst>
        </pc:picChg>
        <pc:picChg chg="add del mod ord">
          <ac:chgData name="Yashar" userId="S::yashar@blockchaincmdt.io::b3466b9e-5bef-45f1-b9f9-7f4c8d5cbb78" providerId="AD" clId="Web-{3AE8E2FE-DB20-F186-6967-64DBDC93CD32}" dt="2023-01-20T15:49:13.212" v="1004" actId="1076"/>
          <ac:picMkLst>
            <pc:docMk/>
            <pc:sldMk cId="280316088" sldId="299"/>
            <ac:picMk id="7" creationId="{14EE925A-B0EB-C63B-2E7C-0A76537612CD}"/>
          </ac:picMkLst>
        </pc:picChg>
      </pc:sldChg>
      <pc:sldChg chg="addSp delSp modSp">
        <pc:chgData name="Yashar" userId="S::yashar@blockchaincmdt.io::b3466b9e-5bef-45f1-b9f9-7f4c8d5cbb78" providerId="AD" clId="Web-{3AE8E2FE-DB20-F186-6967-64DBDC93CD32}" dt="2023-01-20T15:50:00.916" v="1008"/>
        <pc:sldMkLst>
          <pc:docMk/>
          <pc:sldMk cId="1385553969" sldId="302"/>
        </pc:sldMkLst>
        <pc:spChg chg="del mod">
          <ac:chgData name="Yashar" userId="S::yashar@blockchaincmdt.io::b3466b9e-5bef-45f1-b9f9-7f4c8d5cbb78" providerId="AD" clId="Web-{3AE8E2FE-DB20-F186-6967-64DBDC93CD32}" dt="2023-01-20T15:23:09.675" v="986"/>
          <ac:spMkLst>
            <pc:docMk/>
            <pc:sldMk cId="1385553969" sldId="302"/>
            <ac:spMk id="2" creationId="{8B78C759-C687-440F-8CAE-D3071F1AB630}"/>
          </ac:spMkLst>
        </pc:spChg>
        <pc:spChg chg="mod">
          <ac:chgData name="Yashar" userId="S::yashar@blockchaincmdt.io::b3466b9e-5bef-45f1-b9f9-7f4c8d5cbb78" providerId="AD" clId="Web-{3AE8E2FE-DB20-F186-6967-64DBDC93CD32}" dt="2023-01-20T15:23:47.504" v="996" actId="1076"/>
          <ac:spMkLst>
            <pc:docMk/>
            <pc:sldMk cId="1385553969" sldId="302"/>
            <ac:spMk id="3" creationId="{AB0AB2AC-B7E6-6849-9AE9-697369407F8F}"/>
          </ac:spMkLst>
        </pc:spChg>
        <pc:spChg chg="add">
          <ac:chgData name="Yashar" userId="S::yashar@blockchaincmdt.io::b3466b9e-5bef-45f1-b9f9-7f4c8d5cbb78" providerId="AD" clId="Web-{3AE8E2FE-DB20-F186-6967-64DBDC93CD32}" dt="2023-01-20T15:49:36.181" v="1005"/>
          <ac:spMkLst>
            <pc:docMk/>
            <pc:sldMk cId="1385553969" sldId="302"/>
            <ac:spMk id="7" creationId="{060347DE-BBC2-3D21-548C-432332EB5B56}"/>
          </ac:spMkLst>
        </pc:spChg>
        <pc:spChg chg="add del">
          <ac:chgData name="Yashar" userId="S::yashar@blockchaincmdt.io::b3466b9e-5bef-45f1-b9f9-7f4c8d5cbb78" providerId="AD" clId="Web-{3AE8E2FE-DB20-F186-6967-64DBDC93CD32}" dt="2023-01-20T15:49:49.197" v="1007"/>
          <ac:spMkLst>
            <pc:docMk/>
            <pc:sldMk cId="1385553969" sldId="302"/>
            <ac:spMk id="9" creationId="{15B95263-AE67-8D2D-8E98-F6F0632E379C}"/>
          </ac:spMkLst>
        </pc:spChg>
        <pc:spChg chg="add">
          <ac:chgData name="Yashar" userId="S::yashar@blockchaincmdt.io::b3466b9e-5bef-45f1-b9f9-7f4c8d5cbb78" providerId="AD" clId="Web-{3AE8E2FE-DB20-F186-6967-64DBDC93CD32}" dt="2023-01-20T15:50:00.916" v="1008"/>
          <ac:spMkLst>
            <pc:docMk/>
            <pc:sldMk cId="1385553969" sldId="302"/>
            <ac:spMk id="12" creationId="{8EE0C2D2-BCEA-2AE6-AE92-EAA3B5F1E4E0}"/>
          </ac:spMkLst>
        </pc:spChg>
        <pc:picChg chg="add mod">
          <ac:chgData name="Yashar" userId="S::yashar@blockchaincmdt.io::b3466b9e-5bef-45f1-b9f9-7f4c8d5cbb78" providerId="AD" clId="Web-{3AE8E2FE-DB20-F186-6967-64DBDC93CD32}" dt="2023-01-20T15:23:22.925" v="988" actId="1076"/>
          <ac:picMkLst>
            <pc:docMk/>
            <pc:sldMk cId="1385553969" sldId="302"/>
            <ac:picMk id="5" creationId="{50187F5D-F3EF-CA57-286E-AD0518FA9D56}"/>
          </ac:picMkLst>
        </pc:picChg>
        <pc:picChg chg="add del mod">
          <ac:chgData name="Yashar" userId="S::yashar@blockchaincmdt.io::b3466b9e-5bef-45f1-b9f9-7f4c8d5cbb78" providerId="AD" clId="Web-{3AE8E2FE-DB20-F186-6967-64DBDC93CD32}" dt="2023-01-18T12:40:15.626" v="788"/>
          <ac:picMkLst>
            <pc:docMk/>
            <pc:sldMk cId="1385553969" sldId="302"/>
            <ac:picMk id="5" creationId="{6AE90FBD-72E7-318D-EF87-ECA4B4B49C3D}"/>
          </ac:picMkLst>
        </pc:picChg>
      </pc:sldChg>
      <pc:sldChg chg="modSp">
        <pc:chgData name="Yashar" userId="S::yashar@blockchaincmdt.io::b3466b9e-5bef-45f1-b9f9-7f4c8d5cbb78" providerId="AD" clId="Web-{3AE8E2FE-DB20-F186-6967-64DBDC93CD32}" dt="2023-01-16T13:52:17.236" v="33" actId="20577"/>
        <pc:sldMkLst>
          <pc:docMk/>
          <pc:sldMk cId="1277611629" sldId="327"/>
        </pc:sldMkLst>
        <pc:spChg chg="mod">
          <ac:chgData name="Yashar" userId="S::yashar@blockchaincmdt.io::b3466b9e-5bef-45f1-b9f9-7f4c8d5cbb78" providerId="AD" clId="Web-{3AE8E2FE-DB20-F186-6967-64DBDC93CD32}" dt="2023-01-16T13:52:17.236" v="33" actId="20577"/>
          <ac:spMkLst>
            <pc:docMk/>
            <pc:sldMk cId="1277611629" sldId="327"/>
            <ac:spMk id="6" creationId="{2C36AF9D-A911-994B-90EA-013D4CDA5604}"/>
          </ac:spMkLst>
        </pc:spChg>
      </pc:sldChg>
      <pc:sldChg chg="modSp">
        <pc:chgData name="Yashar" userId="S::yashar@blockchaincmdt.io::b3466b9e-5bef-45f1-b9f9-7f4c8d5cbb78" providerId="AD" clId="Web-{3AE8E2FE-DB20-F186-6967-64DBDC93CD32}" dt="2023-01-20T15:24:24.099" v="1001" actId="20577"/>
        <pc:sldMkLst>
          <pc:docMk/>
          <pc:sldMk cId="1980221439" sldId="331"/>
        </pc:sldMkLst>
        <pc:spChg chg="mod">
          <ac:chgData name="Yashar" userId="S::yashar@blockchaincmdt.io::b3466b9e-5bef-45f1-b9f9-7f4c8d5cbb78" providerId="AD" clId="Web-{3AE8E2FE-DB20-F186-6967-64DBDC93CD32}" dt="2023-01-20T15:24:24.099" v="1001" actId="20577"/>
          <ac:spMkLst>
            <pc:docMk/>
            <pc:sldMk cId="1980221439" sldId="331"/>
            <ac:spMk id="10" creationId="{79EF1473-3ADD-43F1-A495-57AAB7FD902F}"/>
          </ac:spMkLst>
        </pc:spChg>
      </pc:sldChg>
      <pc:sldChg chg="modSp">
        <pc:chgData name="Yashar" userId="S::yashar@blockchaincmdt.io::b3466b9e-5bef-45f1-b9f9-7f4c8d5cbb78" providerId="AD" clId="Web-{3AE8E2FE-DB20-F186-6967-64DBDC93CD32}" dt="2023-01-20T15:24:43.709" v="1003" actId="20577"/>
        <pc:sldMkLst>
          <pc:docMk/>
          <pc:sldMk cId="2560061391" sldId="332"/>
        </pc:sldMkLst>
        <pc:spChg chg="mod">
          <ac:chgData name="Yashar" userId="S::yashar@blockchaincmdt.io::b3466b9e-5bef-45f1-b9f9-7f4c8d5cbb78" providerId="AD" clId="Web-{3AE8E2FE-DB20-F186-6967-64DBDC93CD32}" dt="2023-01-20T15:24:43.709" v="1003" actId="20577"/>
          <ac:spMkLst>
            <pc:docMk/>
            <pc:sldMk cId="2560061391" sldId="332"/>
            <ac:spMk id="5" creationId="{8E999A1B-8752-489F-A63B-EA2F60186B52}"/>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Yashar" userId="S::yashar@blockchaincmdt.io::b3466b9e-5bef-45f1-b9f9-7f4c8d5cbb78" providerId="AD" clId="Web-{BE61666C-4DFC-39C4-2224-A741614F35E8}"/>
    <pc:docChg chg="modSld">
      <pc:chgData name="Yashar" userId="S::yashar@blockchaincmdt.io::b3466b9e-5bef-45f1-b9f9-7f4c8d5cbb78" providerId="AD" clId="Web-{BE61666C-4DFC-39C4-2224-A741614F35E8}" dt="2023-01-28T12:59:36.187" v="448" actId="14100"/>
      <pc:docMkLst>
        <pc:docMk/>
      </pc:docMkLst>
      <pc:sldChg chg="modSp">
        <pc:chgData name="Yashar" userId="S::yashar@blockchaincmdt.io::b3466b9e-5bef-45f1-b9f9-7f4c8d5cbb78" providerId="AD" clId="Web-{BE61666C-4DFC-39C4-2224-A741614F35E8}" dt="2023-01-28T12:56:39.882" v="406" actId="20577"/>
        <pc:sldMkLst>
          <pc:docMk/>
          <pc:sldMk cId="1630123617" sldId="274"/>
        </pc:sldMkLst>
        <pc:spChg chg="mod">
          <ac:chgData name="Yashar" userId="S::yashar@blockchaincmdt.io::b3466b9e-5bef-45f1-b9f9-7f4c8d5cbb78" providerId="AD" clId="Web-{BE61666C-4DFC-39C4-2224-A741614F35E8}" dt="2023-01-28T12:56:39.882" v="406" actId="20577"/>
          <ac:spMkLst>
            <pc:docMk/>
            <pc:sldMk cId="1630123617" sldId="274"/>
            <ac:spMk id="5" creationId="{28684E62-A9F8-4E7A-AB01-78893062A1B4}"/>
          </ac:spMkLst>
        </pc:spChg>
      </pc:sldChg>
      <pc:sldChg chg="addSp modSp">
        <pc:chgData name="Yashar" userId="S::yashar@blockchaincmdt.io::b3466b9e-5bef-45f1-b9f9-7f4c8d5cbb78" providerId="AD" clId="Web-{BE61666C-4DFC-39C4-2224-A741614F35E8}" dt="2023-01-28T12:59:36.187" v="448" actId="14100"/>
        <pc:sldMkLst>
          <pc:docMk/>
          <pc:sldMk cId="3410008520" sldId="275"/>
        </pc:sldMkLst>
        <pc:spChg chg="add">
          <ac:chgData name="Yashar" userId="S::yashar@blockchaincmdt.io::b3466b9e-5bef-45f1-b9f9-7f4c8d5cbb78" providerId="AD" clId="Web-{BE61666C-4DFC-39C4-2224-A741614F35E8}" dt="2023-01-28T12:59:26.218" v="447"/>
          <ac:spMkLst>
            <pc:docMk/>
            <pc:sldMk cId="3410008520" sldId="275"/>
            <ac:spMk id="2" creationId="{94575BC5-F1CB-8D71-704E-251E7E937C90}"/>
          </ac:spMkLst>
        </pc:spChg>
        <pc:spChg chg="mod">
          <ac:chgData name="Yashar" userId="S::yashar@blockchaincmdt.io::b3466b9e-5bef-45f1-b9f9-7f4c8d5cbb78" providerId="AD" clId="Web-{BE61666C-4DFC-39C4-2224-A741614F35E8}" dt="2023-01-28T12:59:36.187" v="448" actId="14100"/>
          <ac:spMkLst>
            <pc:docMk/>
            <pc:sldMk cId="3410008520" sldId="275"/>
            <ac:spMk id="5" creationId="{28684E62-A9F8-4E7A-AB01-78893062A1B4}"/>
          </ac:spMkLst>
        </pc:spChg>
      </pc:sldChg>
      <pc:sldChg chg="addSp delSp modSp">
        <pc:chgData name="Yashar" userId="S::yashar@blockchaincmdt.io::b3466b9e-5bef-45f1-b9f9-7f4c8d5cbb78" providerId="AD" clId="Web-{BE61666C-4DFC-39C4-2224-A741614F35E8}" dt="2023-01-28T12:46:19.158" v="340" actId="20577"/>
        <pc:sldMkLst>
          <pc:docMk/>
          <pc:sldMk cId="2459446073" sldId="289"/>
        </pc:sldMkLst>
        <pc:spChg chg="add mod">
          <ac:chgData name="Yashar" userId="S::yashar@blockchaincmdt.io::b3466b9e-5bef-45f1-b9f9-7f4c8d5cbb78" providerId="AD" clId="Web-{BE61666C-4DFC-39C4-2224-A741614F35E8}" dt="2023-01-28T12:46:19.158" v="340" actId="20577"/>
          <ac:spMkLst>
            <pc:docMk/>
            <pc:sldMk cId="2459446073" sldId="289"/>
            <ac:spMk id="3" creationId="{63186CA7-BB67-2473-4654-644CD0FA55F5}"/>
          </ac:spMkLst>
        </pc:spChg>
        <pc:spChg chg="del">
          <ac:chgData name="Yashar" userId="S::yashar@blockchaincmdt.io::b3466b9e-5bef-45f1-b9f9-7f4c8d5cbb78" providerId="AD" clId="Web-{BE61666C-4DFC-39C4-2224-A741614F35E8}" dt="2023-01-28T12:34:56.164" v="249"/>
          <ac:spMkLst>
            <pc:docMk/>
            <pc:sldMk cId="2459446073" sldId="289"/>
            <ac:spMk id="5" creationId="{1B07C49E-AFFC-EC46-8930-E4D428F5F943}"/>
          </ac:spMkLst>
        </pc:spChg>
        <pc:picChg chg="add mod">
          <ac:chgData name="Yashar" userId="S::yashar@blockchaincmdt.io::b3466b9e-5bef-45f1-b9f9-7f4c8d5cbb78" providerId="AD" clId="Web-{BE61666C-4DFC-39C4-2224-A741614F35E8}" dt="2023-01-28T12:43:28.293" v="255" actId="1076"/>
          <ac:picMkLst>
            <pc:docMk/>
            <pc:sldMk cId="2459446073" sldId="289"/>
            <ac:picMk id="2" creationId="{0AAFF1E9-0108-4315-F1B3-D5265AFD2C49}"/>
          </ac:picMkLst>
        </pc:picChg>
      </pc:sldChg>
      <pc:sldChg chg="addSp delSp modSp">
        <pc:chgData name="Yashar" userId="S::yashar@blockchaincmdt.io::b3466b9e-5bef-45f1-b9f9-7f4c8d5cbb78" providerId="AD" clId="Web-{BE61666C-4DFC-39C4-2224-A741614F35E8}" dt="2023-01-28T11:51:11.236" v="65" actId="20577"/>
        <pc:sldMkLst>
          <pc:docMk/>
          <pc:sldMk cId="232499080" sldId="319"/>
        </pc:sldMkLst>
        <pc:spChg chg="add mod">
          <ac:chgData name="Yashar" userId="S::yashar@blockchaincmdt.io::b3466b9e-5bef-45f1-b9f9-7f4c8d5cbb78" providerId="AD" clId="Web-{BE61666C-4DFC-39C4-2224-A741614F35E8}" dt="2023-01-28T11:46:11.099" v="40" actId="20577"/>
          <ac:spMkLst>
            <pc:docMk/>
            <pc:sldMk cId="232499080" sldId="319"/>
            <ac:spMk id="4" creationId="{E05B4A52-58D4-AE9B-48AB-BE7D0C9BEBA0}"/>
          </ac:spMkLst>
        </pc:spChg>
        <pc:spChg chg="del">
          <ac:chgData name="Yashar" userId="S::yashar@blockchaincmdt.io::b3466b9e-5bef-45f1-b9f9-7f4c8d5cbb78" providerId="AD" clId="Web-{BE61666C-4DFC-39C4-2224-A741614F35E8}" dt="2023-01-28T11:40:55.838" v="0"/>
          <ac:spMkLst>
            <pc:docMk/>
            <pc:sldMk cId="232499080" sldId="319"/>
            <ac:spMk id="5" creationId="{85D9F803-CDBC-C74C-AF1B-2B5937D1C241}"/>
          </ac:spMkLst>
        </pc:spChg>
        <pc:spChg chg="mod">
          <ac:chgData name="Yashar" userId="S::yashar@blockchaincmdt.io::b3466b9e-5bef-45f1-b9f9-7f4c8d5cbb78" providerId="AD" clId="Web-{BE61666C-4DFC-39C4-2224-A741614F35E8}" dt="2023-01-28T11:51:11.236" v="65" actId="20577"/>
          <ac:spMkLst>
            <pc:docMk/>
            <pc:sldMk cId="232499080" sldId="319"/>
            <ac:spMk id="8" creationId="{34C97452-C78A-4701-B8AB-ABFE63D5BEDE}"/>
          </ac:spMkLst>
        </pc:spChg>
        <pc:picChg chg="add mod">
          <ac:chgData name="Yashar" userId="S::yashar@blockchaincmdt.io::b3466b9e-5bef-45f1-b9f9-7f4c8d5cbb78" providerId="AD" clId="Web-{BE61666C-4DFC-39C4-2224-A741614F35E8}" dt="2023-01-28T11:41:23.496" v="3" actId="14100"/>
          <ac:picMkLst>
            <pc:docMk/>
            <pc:sldMk cId="232499080" sldId="319"/>
            <ac:picMk id="2" creationId="{6D84237F-C2A5-AE5A-A4CA-40435808EAF3}"/>
          </ac:picMkLst>
        </pc:picChg>
      </pc:sldChg>
      <pc:sldChg chg="addSp delSp modSp">
        <pc:chgData name="Yashar" userId="S::yashar@blockchaincmdt.io::b3466b9e-5bef-45f1-b9f9-7f4c8d5cbb78" providerId="AD" clId="Web-{BE61666C-4DFC-39C4-2224-A741614F35E8}" dt="2023-01-28T12:52:59.437" v="375" actId="14100"/>
        <pc:sldMkLst>
          <pc:docMk/>
          <pc:sldMk cId="3645034231" sldId="320"/>
        </pc:sldMkLst>
        <pc:spChg chg="del">
          <ac:chgData name="Yashar" userId="S::yashar@blockchaincmdt.io::b3466b9e-5bef-45f1-b9f9-7f4c8d5cbb78" providerId="AD" clId="Web-{BE61666C-4DFC-39C4-2224-A741614F35E8}" dt="2023-01-28T12:46:39.205" v="341"/>
          <ac:spMkLst>
            <pc:docMk/>
            <pc:sldMk cId="3645034231" sldId="320"/>
            <ac:spMk id="5" creationId="{1B07C49E-AFFC-EC46-8930-E4D428F5F943}"/>
          </ac:spMkLst>
        </pc:spChg>
        <pc:spChg chg="add mod">
          <ac:chgData name="Yashar" userId="S::yashar@blockchaincmdt.io::b3466b9e-5bef-45f1-b9f9-7f4c8d5cbb78" providerId="AD" clId="Web-{BE61666C-4DFC-39C4-2224-A741614F35E8}" dt="2023-01-28T12:52:08.279" v="364" actId="20577"/>
          <ac:spMkLst>
            <pc:docMk/>
            <pc:sldMk cId="3645034231" sldId="320"/>
            <ac:spMk id="6" creationId="{CE0748C0-8751-678C-00DB-9AC62B56CE15}"/>
          </ac:spMkLst>
        </pc:spChg>
        <pc:spChg chg="add mod">
          <ac:chgData name="Yashar" userId="S::yashar@blockchaincmdt.io::b3466b9e-5bef-45f1-b9f9-7f4c8d5cbb78" providerId="AD" clId="Web-{BE61666C-4DFC-39C4-2224-A741614F35E8}" dt="2023-01-28T12:52:59.437" v="375" actId="14100"/>
          <ac:spMkLst>
            <pc:docMk/>
            <pc:sldMk cId="3645034231" sldId="320"/>
            <ac:spMk id="7" creationId="{04EC61AF-499C-D893-439C-A5B6D7AB2537}"/>
          </ac:spMkLst>
        </pc:spChg>
        <pc:picChg chg="add del mod">
          <ac:chgData name="Yashar" userId="S::yashar@blockchaincmdt.io::b3466b9e-5bef-45f1-b9f9-7f4c8d5cbb78" providerId="AD" clId="Web-{BE61666C-4DFC-39C4-2224-A741614F35E8}" dt="2023-01-28T12:47:36.989" v="347"/>
          <ac:picMkLst>
            <pc:docMk/>
            <pc:sldMk cId="3645034231" sldId="320"/>
            <ac:picMk id="2" creationId="{53324363-9A7A-FCEA-466F-5D9848315482}"/>
          </ac:picMkLst>
        </pc:picChg>
        <pc:picChg chg="add mod">
          <ac:chgData name="Yashar" userId="S::yashar@blockchaincmdt.io::b3466b9e-5bef-45f1-b9f9-7f4c8d5cbb78" providerId="AD" clId="Web-{BE61666C-4DFC-39C4-2224-A741614F35E8}" dt="2023-01-28T12:50:44.901" v="350" actId="1076"/>
          <ac:picMkLst>
            <pc:docMk/>
            <pc:sldMk cId="3645034231" sldId="320"/>
            <ac:picMk id="3" creationId="{D6D54E75-5986-BA69-E829-9925220BDB10}"/>
          </ac:picMkLst>
        </pc:picChg>
      </pc:sldChg>
      <pc:sldChg chg="addSp delSp modSp">
        <pc:chgData name="Yashar" userId="S::yashar@blockchaincmdt.io::b3466b9e-5bef-45f1-b9f9-7f4c8d5cbb78" providerId="AD" clId="Web-{BE61666C-4DFC-39C4-2224-A741614F35E8}" dt="2023-01-28T12:00:07.331" v="147" actId="1076"/>
        <pc:sldMkLst>
          <pc:docMk/>
          <pc:sldMk cId="700132931" sldId="322"/>
        </pc:sldMkLst>
        <pc:spChg chg="add mod">
          <ac:chgData name="Yashar" userId="S::yashar@blockchaincmdt.io::b3466b9e-5bef-45f1-b9f9-7f4c8d5cbb78" providerId="AD" clId="Web-{BE61666C-4DFC-39C4-2224-A741614F35E8}" dt="2023-01-28T12:00:07.331" v="147" actId="1076"/>
          <ac:spMkLst>
            <pc:docMk/>
            <pc:sldMk cId="700132931" sldId="322"/>
            <ac:spMk id="4" creationId="{557EFA36-EF7E-B97F-A747-43376D02C105}"/>
          </ac:spMkLst>
        </pc:spChg>
        <pc:spChg chg="del">
          <ac:chgData name="Yashar" userId="S::yashar@blockchaincmdt.io::b3466b9e-5bef-45f1-b9f9-7f4c8d5cbb78" providerId="AD" clId="Web-{BE61666C-4DFC-39C4-2224-A741614F35E8}" dt="2023-01-28T11:55:25.759" v="66"/>
          <ac:spMkLst>
            <pc:docMk/>
            <pc:sldMk cId="700132931" sldId="322"/>
            <ac:spMk id="5" creationId="{85D9F803-CDBC-C74C-AF1B-2B5937D1C241}"/>
          </ac:spMkLst>
        </pc:spChg>
        <pc:spChg chg="mod">
          <ac:chgData name="Yashar" userId="S::yashar@blockchaincmdt.io::b3466b9e-5bef-45f1-b9f9-7f4c8d5cbb78" providerId="AD" clId="Web-{BE61666C-4DFC-39C4-2224-A741614F35E8}" dt="2023-01-28T11:56:04.776" v="73" actId="20577"/>
          <ac:spMkLst>
            <pc:docMk/>
            <pc:sldMk cId="700132931" sldId="322"/>
            <ac:spMk id="8" creationId="{9456A072-47A6-4424-9ABE-F398119040DD}"/>
          </ac:spMkLst>
        </pc:spChg>
        <pc:picChg chg="add mod">
          <ac:chgData name="Yashar" userId="S::yashar@blockchaincmdt.io::b3466b9e-5bef-45f1-b9f9-7f4c8d5cbb78" providerId="AD" clId="Web-{BE61666C-4DFC-39C4-2224-A741614F35E8}" dt="2023-01-28T11:57:13.982" v="76" actId="14100"/>
          <ac:picMkLst>
            <pc:docMk/>
            <pc:sldMk cId="700132931" sldId="322"/>
            <ac:picMk id="2" creationId="{92E5B721-A23E-74AC-AA7C-0E21D0A258EF}"/>
          </ac:picMkLst>
        </pc:picChg>
      </pc:sldChg>
      <pc:sldChg chg="addSp delSp modSp">
        <pc:chgData name="Yashar" userId="S::yashar@blockchaincmdt.io::b3466b9e-5bef-45f1-b9f9-7f4c8d5cbb78" providerId="AD" clId="Web-{BE61666C-4DFC-39C4-2224-A741614F35E8}" dt="2023-01-28T12:07:10.316" v="162"/>
        <pc:sldMkLst>
          <pc:docMk/>
          <pc:sldMk cId="1866160706" sldId="323"/>
        </pc:sldMkLst>
        <pc:spChg chg="add del mod">
          <ac:chgData name="Yashar" userId="S::yashar@blockchaincmdt.io::b3466b9e-5bef-45f1-b9f9-7f4c8d5cbb78" providerId="AD" clId="Web-{BE61666C-4DFC-39C4-2224-A741614F35E8}" dt="2023-01-28T12:07:10.316" v="162"/>
          <ac:spMkLst>
            <pc:docMk/>
            <pc:sldMk cId="1866160706" sldId="323"/>
            <ac:spMk id="4" creationId="{616E5B34-4EBC-A62B-95D1-67E1AD272E7B}"/>
          </ac:spMkLst>
        </pc:spChg>
        <pc:spChg chg="del">
          <ac:chgData name="Yashar" userId="S::yashar@blockchaincmdt.io::b3466b9e-5bef-45f1-b9f9-7f4c8d5cbb78" providerId="AD" clId="Web-{BE61666C-4DFC-39C4-2224-A741614F35E8}" dt="2023-01-28T12:02:15.350" v="148"/>
          <ac:spMkLst>
            <pc:docMk/>
            <pc:sldMk cId="1866160706" sldId="323"/>
            <ac:spMk id="5" creationId="{85D9F803-CDBC-C74C-AF1B-2B5937D1C241}"/>
          </ac:spMkLst>
        </pc:spChg>
        <pc:spChg chg="mod">
          <ac:chgData name="Yashar" userId="S::yashar@blockchaincmdt.io::b3466b9e-5bef-45f1-b9f9-7f4c8d5cbb78" providerId="AD" clId="Web-{BE61666C-4DFC-39C4-2224-A741614F35E8}" dt="2023-01-28T12:03:57.873" v="158" actId="20577"/>
          <ac:spMkLst>
            <pc:docMk/>
            <pc:sldMk cId="1866160706" sldId="323"/>
            <ac:spMk id="8" creationId="{4EF94599-779E-457E-B57B-6063EBF7A840}"/>
          </ac:spMkLst>
        </pc:spChg>
        <pc:picChg chg="add mod">
          <ac:chgData name="Yashar" userId="S::yashar@blockchaincmdt.io::b3466b9e-5bef-45f1-b9f9-7f4c8d5cbb78" providerId="AD" clId="Web-{BE61666C-4DFC-39C4-2224-A741614F35E8}" dt="2023-01-28T12:02:35.304" v="151" actId="14100"/>
          <ac:picMkLst>
            <pc:docMk/>
            <pc:sldMk cId="1866160706" sldId="323"/>
            <ac:picMk id="2" creationId="{B4951AA0-B6A7-603F-8FBA-E3F07DA03A11}"/>
          </ac:picMkLst>
        </pc:picChg>
      </pc:sldChg>
      <pc:sldChg chg="addSp delSp modSp">
        <pc:chgData name="Yashar" userId="S::yashar@blockchaincmdt.io::b3466b9e-5bef-45f1-b9f9-7f4c8d5cbb78" providerId="AD" clId="Web-{BE61666C-4DFC-39C4-2224-A741614F35E8}" dt="2023-01-28T12:16:07.494" v="248" actId="20577"/>
        <pc:sldMkLst>
          <pc:docMk/>
          <pc:sldMk cId="252359608" sldId="324"/>
        </pc:sldMkLst>
        <pc:spChg chg="add mod">
          <ac:chgData name="Yashar" userId="S::yashar@blockchaincmdt.io::b3466b9e-5bef-45f1-b9f9-7f4c8d5cbb78" providerId="AD" clId="Web-{BE61666C-4DFC-39C4-2224-A741614F35E8}" dt="2023-01-28T12:16:07.494" v="248" actId="20577"/>
          <ac:spMkLst>
            <pc:docMk/>
            <pc:sldMk cId="252359608" sldId="324"/>
            <ac:spMk id="4" creationId="{D7C2F664-DA82-7135-91E3-AB183C56EA8E}"/>
          </ac:spMkLst>
        </pc:spChg>
        <pc:spChg chg="del">
          <ac:chgData name="Yashar" userId="S::yashar@blockchaincmdt.io::b3466b9e-5bef-45f1-b9f9-7f4c8d5cbb78" providerId="AD" clId="Web-{BE61666C-4DFC-39C4-2224-A741614F35E8}" dt="2023-01-28T12:13:05.093" v="163"/>
          <ac:spMkLst>
            <pc:docMk/>
            <pc:sldMk cId="252359608" sldId="324"/>
            <ac:spMk id="5" creationId="{85D9F803-CDBC-C74C-AF1B-2B5937D1C241}"/>
          </ac:spMkLst>
        </pc:spChg>
        <pc:spChg chg="mod">
          <ac:chgData name="Yashar" userId="S::yashar@blockchaincmdt.io::b3466b9e-5bef-45f1-b9f9-7f4c8d5cbb78" providerId="AD" clId="Web-{BE61666C-4DFC-39C4-2224-A741614F35E8}" dt="2023-01-28T12:14:00.662" v="176" actId="20577"/>
          <ac:spMkLst>
            <pc:docMk/>
            <pc:sldMk cId="252359608" sldId="324"/>
            <ac:spMk id="12" creationId="{4D271BF5-BAA1-4CEB-A575-76A097FABBBA}"/>
          </ac:spMkLst>
        </pc:spChg>
        <pc:picChg chg="add mod">
          <ac:chgData name="Yashar" userId="S::yashar@blockchaincmdt.io::b3466b9e-5bef-45f1-b9f9-7f4c8d5cbb78" providerId="AD" clId="Web-{BE61666C-4DFC-39C4-2224-A741614F35E8}" dt="2023-01-28T12:13:27.578" v="166" actId="14100"/>
          <ac:picMkLst>
            <pc:docMk/>
            <pc:sldMk cId="252359608" sldId="324"/>
            <ac:picMk id="2" creationId="{D7405738-7866-C5C6-E24D-18BD1B60491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pn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52</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158475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2745569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437385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1781514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26405753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22</a:t>
            </a:fld>
            <a:endParaRPr lang="en-US"/>
          </a:p>
        </p:txBody>
      </p:sp>
    </p:spTree>
    <p:extLst>
      <p:ext uri="{BB962C8B-B14F-4D97-AF65-F5344CB8AC3E}">
        <p14:creationId xmlns:p14="http://schemas.microsoft.com/office/powerpoint/2010/main" val="30942061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yashar-javdani/Yashar-Applied-Data-Science/blob/main/labs-jupyter-spacex-data_wrangling_jupyterlite.jupyterlite.ipynb"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yashar-javdani/Yashar-Applied-Data-Science/blob/main/jupyter-labs-eda-dataviz.ipynb.jupyterlite.ipynb" TargetMode="Externa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yashar-javdani/Yashar-Applied-Data-Scienc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yashar-javdani/Yashar-Applied-Data-Science/blob/main/lab_jupyter_launch_site_location.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yashar-javdani/Yashar-Applied-Data-Scienc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yashar-javdani/Yashar-Applied-Data-Science/blob/main/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10.jpe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8.jpe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5.jpeg"/><Relationship Id="rId4" Type="http://schemas.openxmlformats.org/officeDocument/2006/relationships/image" Target="../media/image14.jpe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7.jpe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9.jpeg"/><Relationship Id="rId4" Type="http://schemas.openxmlformats.org/officeDocument/2006/relationships/image" Target="../media/image18.jpe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1.jpeg"/><Relationship Id="rId4" Type="http://schemas.openxmlformats.org/officeDocument/2006/relationships/image" Target="../media/image20.jpeg"/></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hyperlink" Target="https://github.com/yashar-javdani/Yashar-Applied-Data-Science" TargetMode="External"/><Relationship Id="rId4" Type="http://schemas.openxmlformats.org/officeDocument/2006/relationships/hyperlink" Target="https://www.coursera.org/learn/applied-data-science-capstone/home/week/5" TargetMode="External"/></Relationships>
</file>

<file path=ppt/slides/_rels/slide53.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yashar-javdani/Yashar-Applied-Data-Science/blob/main/jupyter-labs-spacex-data-collection-api.ipynb"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yashar-javdani/Yashar-Applied-Data-Science/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71501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Name: Yashar </a:t>
            </a:r>
            <a:r>
              <a:rPr lang="en-US" err="1">
                <a:solidFill>
                  <a:schemeClr val="bg2"/>
                </a:solidFill>
                <a:latin typeface="Abadi"/>
                <a:ea typeface="SF Pro" pitchFamily="2" charset="0"/>
                <a:cs typeface="SF Pro" pitchFamily="2" charset="0"/>
              </a:rPr>
              <a:t>Janparvar</a:t>
            </a:r>
            <a:r>
              <a:rPr lang="en-US">
                <a:solidFill>
                  <a:schemeClr val="bg2"/>
                </a:solidFill>
                <a:latin typeface="Abadi"/>
                <a:ea typeface="SF Pro" pitchFamily="2" charset="0"/>
                <a:cs typeface="SF Pro" pitchFamily="2" charset="0"/>
              </a:rPr>
              <a:t> </a:t>
            </a:r>
            <a:r>
              <a:rPr lang="en-US" err="1">
                <a:solidFill>
                  <a:schemeClr val="bg2"/>
                </a:solidFill>
                <a:latin typeface="Abadi"/>
                <a:ea typeface="SF Pro" pitchFamily="2" charset="0"/>
                <a:cs typeface="SF Pro" pitchFamily="2" charset="0"/>
              </a:rPr>
              <a:t>Javdani</a:t>
            </a:r>
          </a:p>
          <a:p>
            <a:r>
              <a:rPr lang="en-US">
                <a:solidFill>
                  <a:schemeClr val="bg2"/>
                </a:solidFill>
                <a:latin typeface="Abadi"/>
                <a:ea typeface="SF Pro" pitchFamily="2" charset="0"/>
                <a:cs typeface="SF Pro" pitchFamily="2" charset="0"/>
              </a:rPr>
              <a:t>Date:16-January-2023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Wrangling</a:t>
            </a:r>
          </a:p>
        </p:txBody>
      </p:sp>
      <p:pic>
        <p:nvPicPr>
          <p:cNvPr id="2" name="Picture 2" descr="Text, application&#10;&#10;Description automatically generated">
            <a:extLst>
              <a:ext uri="{FF2B5EF4-FFF2-40B4-BE49-F238E27FC236}">
                <a16:creationId xmlns:a16="http://schemas.microsoft.com/office/drawing/2014/main" id="{A88C1DD3-42D1-9755-15E1-7D789492B616}"/>
              </a:ext>
            </a:extLst>
          </p:cNvPr>
          <p:cNvPicPr>
            <a:picLocks noChangeAspect="1"/>
          </p:cNvPicPr>
          <p:nvPr/>
        </p:nvPicPr>
        <p:blipFill>
          <a:blip r:embed="rId3"/>
          <a:stretch>
            <a:fillRect/>
          </a:stretch>
        </p:blipFill>
        <p:spPr>
          <a:xfrm>
            <a:off x="7062591" y="1394142"/>
            <a:ext cx="4298516" cy="4414181"/>
          </a:xfrm>
          <a:prstGeom prst="rect">
            <a:avLst/>
          </a:prstGeom>
        </p:spPr>
      </p:pic>
      <p:sp>
        <p:nvSpPr>
          <p:cNvPr id="6" name="Rectangle 5">
            <a:extLst>
              <a:ext uri="{FF2B5EF4-FFF2-40B4-BE49-F238E27FC236}">
                <a16:creationId xmlns:a16="http://schemas.microsoft.com/office/drawing/2014/main" id="{0F855B94-621A-F752-6E5C-DD58453AF8CB}"/>
              </a:ext>
            </a:extLst>
          </p:cNvPr>
          <p:cNvSpPr/>
          <p:nvPr/>
        </p:nvSpPr>
        <p:spPr>
          <a:xfrm>
            <a:off x="835068" y="1398739"/>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Load CSV and convert to pandas data frame</a:t>
            </a:r>
          </a:p>
        </p:txBody>
      </p:sp>
      <p:sp>
        <p:nvSpPr>
          <p:cNvPr id="9" name="Rectangle 8">
            <a:extLst>
              <a:ext uri="{FF2B5EF4-FFF2-40B4-BE49-F238E27FC236}">
                <a16:creationId xmlns:a16="http://schemas.microsoft.com/office/drawing/2014/main" id="{055EA0D1-095E-54AD-ABB9-00D228CE1540}"/>
              </a:ext>
            </a:extLst>
          </p:cNvPr>
          <p:cNvSpPr/>
          <p:nvPr/>
        </p:nvSpPr>
        <p:spPr>
          <a:xfrm>
            <a:off x="2985369" y="1398739"/>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Calculate missing value in each attribute</a:t>
            </a:r>
          </a:p>
        </p:txBody>
      </p:sp>
      <p:sp>
        <p:nvSpPr>
          <p:cNvPr id="11" name="Arrow: Right 10">
            <a:extLst>
              <a:ext uri="{FF2B5EF4-FFF2-40B4-BE49-F238E27FC236}">
                <a16:creationId xmlns:a16="http://schemas.microsoft.com/office/drawing/2014/main" id="{889B5FAF-ED26-425A-9074-7ECC482B4424}"/>
              </a:ext>
            </a:extLst>
          </p:cNvPr>
          <p:cNvSpPr/>
          <p:nvPr/>
        </p:nvSpPr>
        <p:spPr>
          <a:xfrm>
            <a:off x="2526081" y="1691013"/>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D646F1D-AF17-0ADC-D4A8-4BB77AD33017}"/>
              </a:ext>
            </a:extLst>
          </p:cNvPr>
          <p:cNvSpPr/>
          <p:nvPr/>
        </p:nvSpPr>
        <p:spPr>
          <a:xfrm>
            <a:off x="5125232" y="1398740"/>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Calculate number of launches on each site</a:t>
            </a:r>
          </a:p>
        </p:txBody>
      </p:sp>
      <p:sp>
        <p:nvSpPr>
          <p:cNvPr id="13" name="Arrow: Right 12">
            <a:extLst>
              <a:ext uri="{FF2B5EF4-FFF2-40B4-BE49-F238E27FC236}">
                <a16:creationId xmlns:a16="http://schemas.microsoft.com/office/drawing/2014/main" id="{95B0F2CD-63D6-7ABA-654E-CA0D36C62902}"/>
              </a:ext>
            </a:extLst>
          </p:cNvPr>
          <p:cNvSpPr/>
          <p:nvPr/>
        </p:nvSpPr>
        <p:spPr>
          <a:xfrm>
            <a:off x="4686821" y="1691013"/>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F07170B-E0B4-FB3D-70EA-161595E89F77}"/>
              </a:ext>
            </a:extLst>
          </p:cNvPr>
          <p:cNvSpPr/>
          <p:nvPr/>
        </p:nvSpPr>
        <p:spPr>
          <a:xfrm>
            <a:off x="2933178" y="2797479"/>
            <a:ext cx="1878904" cy="11795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Create class feature base on mission outcome column</a:t>
            </a:r>
          </a:p>
        </p:txBody>
      </p:sp>
      <p:sp>
        <p:nvSpPr>
          <p:cNvPr id="19" name="Rectangle 18">
            <a:extLst>
              <a:ext uri="{FF2B5EF4-FFF2-40B4-BE49-F238E27FC236}">
                <a16:creationId xmlns:a16="http://schemas.microsoft.com/office/drawing/2014/main" id="{40F6F809-C0AC-ABC9-56AE-D2D00E98CD7F}"/>
              </a:ext>
            </a:extLst>
          </p:cNvPr>
          <p:cNvSpPr/>
          <p:nvPr/>
        </p:nvSpPr>
        <p:spPr>
          <a:xfrm>
            <a:off x="5104354" y="2797479"/>
            <a:ext cx="1910219" cy="11795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Calculate number of each mission outcome per orbit type</a:t>
            </a:r>
          </a:p>
        </p:txBody>
      </p:sp>
      <p:sp>
        <p:nvSpPr>
          <p:cNvPr id="21" name="Arrow: Right 20">
            <a:extLst>
              <a:ext uri="{FF2B5EF4-FFF2-40B4-BE49-F238E27FC236}">
                <a16:creationId xmlns:a16="http://schemas.microsoft.com/office/drawing/2014/main" id="{4E93EC38-D33F-459A-B95F-D93D795E20C9}"/>
              </a:ext>
            </a:extLst>
          </p:cNvPr>
          <p:cNvSpPr/>
          <p:nvPr/>
        </p:nvSpPr>
        <p:spPr>
          <a:xfrm rot="10800000">
            <a:off x="4655506" y="3047999"/>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E4A73352-3F2D-19F8-DB6A-B42B92EDC275}"/>
              </a:ext>
            </a:extLst>
          </p:cNvPr>
          <p:cNvSpPr/>
          <p:nvPr/>
        </p:nvSpPr>
        <p:spPr>
          <a:xfrm rot="5400000">
            <a:off x="5761972" y="2453013"/>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 Placeholder 2">
            <a:extLst>
              <a:ext uri="{FF2B5EF4-FFF2-40B4-BE49-F238E27FC236}">
                <a16:creationId xmlns:a16="http://schemas.microsoft.com/office/drawing/2014/main" id="{B0D1A294-3E31-4775-4699-B72EBB36E0F2}"/>
              </a:ext>
            </a:extLst>
          </p:cNvPr>
          <p:cNvSpPr txBox="1">
            <a:spLocks/>
          </p:cNvSpPr>
          <p:nvPr/>
        </p:nvSpPr>
        <p:spPr>
          <a:xfrm>
            <a:off x="849343" y="5080370"/>
            <a:ext cx="3932238" cy="59657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latin typeface="Abadi"/>
                <a:hlinkClick r:id="rId4">
                  <a:extLst>
                    <a:ext uri="{A12FA001-AC4F-418D-AE19-62706E023703}">
                      <ahyp:hlinkClr xmlns:ahyp="http://schemas.microsoft.com/office/drawing/2018/hyperlinkcolor" val="tx"/>
                    </a:ext>
                  </a:extLst>
                </a:hlinkClick>
              </a:rPr>
              <a:t>GitHub URL: 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025573"/>
            <a:ext cx="2743200" cy="401638"/>
          </a:xfrm>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a:t>
            </a:r>
          </a:p>
        </p:txBody>
      </p:sp>
      <p:pic>
        <p:nvPicPr>
          <p:cNvPr id="2" name="Picture 5" descr="Chart, line chart&#10;&#10;Description automatically generated">
            <a:extLst>
              <a:ext uri="{FF2B5EF4-FFF2-40B4-BE49-F238E27FC236}">
                <a16:creationId xmlns:a16="http://schemas.microsoft.com/office/drawing/2014/main" id="{79C7CD96-0AC3-8941-9515-D0D3FAB0D890}"/>
              </a:ext>
            </a:extLst>
          </p:cNvPr>
          <p:cNvPicPr>
            <a:picLocks noChangeAspect="1"/>
          </p:cNvPicPr>
          <p:nvPr/>
        </p:nvPicPr>
        <p:blipFill>
          <a:blip r:embed="rId3"/>
          <a:stretch>
            <a:fillRect/>
          </a:stretch>
        </p:blipFill>
        <p:spPr>
          <a:xfrm>
            <a:off x="6509359" y="1395411"/>
            <a:ext cx="4841309" cy="2386604"/>
          </a:xfrm>
          <a:prstGeom prst="rect">
            <a:avLst/>
          </a:prstGeom>
        </p:spPr>
      </p:pic>
      <p:pic>
        <p:nvPicPr>
          <p:cNvPr id="6" name="Picture 6" descr="Chart, bar chart&#10;&#10;Description automatically generated">
            <a:extLst>
              <a:ext uri="{FF2B5EF4-FFF2-40B4-BE49-F238E27FC236}">
                <a16:creationId xmlns:a16="http://schemas.microsoft.com/office/drawing/2014/main" id="{280C2463-13E4-A67B-3509-719918717904}"/>
              </a:ext>
            </a:extLst>
          </p:cNvPr>
          <p:cNvPicPr>
            <a:picLocks noChangeAspect="1"/>
          </p:cNvPicPr>
          <p:nvPr/>
        </p:nvPicPr>
        <p:blipFill>
          <a:blip r:embed="rId4"/>
          <a:stretch>
            <a:fillRect/>
          </a:stretch>
        </p:blipFill>
        <p:spPr>
          <a:xfrm>
            <a:off x="6509359" y="3880738"/>
            <a:ext cx="4841309" cy="2008824"/>
          </a:xfrm>
          <a:prstGeom prst="rect">
            <a:avLst/>
          </a:prstGeom>
        </p:spPr>
      </p:pic>
      <p:sp>
        <p:nvSpPr>
          <p:cNvPr id="7" name="TextBox 6">
            <a:extLst>
              <a:ext uri="{FF2B5EF4-FFF2-40B4-BE49-F238E27FC236}">
                <a16:creationId xmlns:a16="http://schemas.microsoft.com/office/drawing/2014/main" id="{E2D7FF44-60A9-3C9E-A40C-0238A99D3E83}"/>
              </a:ext>
            </a:extLst>
          </p:cNvPr>
          <p:cNvSpPr txBox="1"/>
          <p:nvPr/>
        </p:nvSpPr>
        <p:spPr>
          <a:xfrm>
            <a:off x="772439" y="1440493"/>
            <a:ext cx="5741094" cy="447814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sz="1900">
                <a:latin typeface="Abadi"/>
                <a:ea typeface="+mn-lt"/>
                <a:cs typeface="+mn-lt"/>
              </a:rPr>
              <a:t>Scatter plots: Scatter plots were used to represent the relationship between two variables. Different sets of features were compared such as Flight Number vs. Launch Site, Payload vs. Launch Site, Flight Number vs. Orbit Type and Payload vs. Orbit Type.</a:t>
            </a:r>
          </a:p>
          <a:p>
            <a:pPr marL="342900" indent="-342900" algn="just">
              <a:buFont typeface="Arial"/>
              <a:buChar char="•"/>
            </a:pPr>
            <a:r>
              <a:rPr lang="en-US" sz="1900">
                <a:latin typeface="Abadi"/>
                <a:ea typeface="+mn-lt"/>
                <a:cs typeface="+mn-lt"/>
              </a:rPr>
              <a:t>Landing success rate versus Orbit type – to see if orbit type influenced the landing success rate</a:t>
            </a:r>
            <a:endParaRPr lang="en-US" sz="1900">
              <a:latin typeface="Abadi"/>
              <a:cs typeface="Calibri" panose="020F0502020204030204"/>
            </a:endParaRPr>
          </a:p>
          <a:p>
            <a:pPr marL="285750" indent="-285750" algn="just">
              <a:buFont typeface="Arial"/>
              <a:buChar char="•"/>
            </a:pPr>
            <a:r>
              <a:rPr lang="en-US" sz="1900">
                <a:latin typeface="Abadi"/>
                <a:ea typeface="+mn-lt"/>
                <a:cs typeface="+mn-lt"/>
              </a:rPr>
              <a:t>Bar chart: Bar charts were used makes it easy to compare values between multiple groups at a glance. The x-axis represents a category and the y-axis represents a discrete value. Bar charts were used to compare the Success Rate for different Orbit Types</a:t>
            </a:r>
            <a:endParaRPr lang="en-US" sz="1900">
              <a:latin typeface="Abadi"/>
              <a:cs typeface="Calibri" panose="020F0502020204030204"/>
            </a:endParaRPr>
          </a:p>
          <a:p>
            <a:pPr marL="285750" indent="-285750" algn="just">
              <a:buFont typeface="Arial"/>
              <a:buChar char="•"/>
            </a:pPr>
            <a:r>
              <a:rPr lang="en-US" sz="1900">
                <a:latin typeface="Abadi"/>
                <a:cs typeface="Calibri" panose="020F0502020204030204"/>
                <a:hlinkClick r:id="rId5">
                  <a:extLst>
                    <a:ext uri="{A12FA001-AC4F-418D-AE19-62706E023703}">
                      <ahyp:hlinkClr xmlns:ahyp="http://schemas.microsoft.com/office/drawing/2018/hyperlinkcolor" val="tx"/>
                    </a:ext>
                  </a:extLst>
                </a:hlinkClick>
              </a:rPr>
              <a:t>GitHub URL: Exploring and Preparing Data</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1763" y="1399480"/>
            <a:ext cx="10518027" cy="4570543"/>
          </a:xfrm>
          <a:prstGeom prst="rect">
            <a:avLst/>
          </a:prstGeom>
        </p:spPr>
        <p:txBody>
          <a:bodyPr lIns="91440" tIns="45720" rIns="91440" bIns="45720" anchor="t"/>
          <a:lstStyle/>
          <a:p>
            <a:pPr>
              <a:lnSpc>
                <a:spcPct val="100000"/>
              </a:lnSpc>
              <a:spcBef>
                <a:spcPts val="1400"/>
              </a:spcBef>
            </a:pPr>
            <a:r>
              <a:rPr lang="en-US" sz="1900">
                <a:latin typeface="Abadi"/>
                <a:ea typeface="+mn-lt"/>
                <a:cs typeface="+mn-lt"/>
              </a:rPr>
              <a:t>SELECT distinct(LAUNCH_SITE) from SPACEXTBL </a:t>
            </a:r>
            <a:endParaRPr lang="en-US" sz="1900">
              <a:solidFill>
                <a:srgbClr val="000000"/>
              </a:solidFill>
              <a:latin typeface="Abadi"/>
              <a:cs typeface="Calibri"/>
            </a:endParaRPr>
          </a:p>
          <a:p>
            <a:pPr lvl="1">
              <a:lnSpc>
                <a:spcPct val="100000"/>
              </a:lnSpc>
              <a:spcBef>
                <a:spcPts val="1400"/>
              </a:spcBef>
              <a:buFont typeface="Wingdings" panose="020B0604020202020204" pitchFamily="34" charset="0"/>
              <a:buChar char="§"/>
            </a:pPr>
            <a:r>
              <a:rPr lang="en-US" sz="1800">
                <a:solidFill>
                  <a:schemeClr val="tx1">
                    <a:lumMod val="50000"/>
                    <a:lumOff val="50000"/>
                  </a:schemeClr>
                </a:solidFill>
                <a:latin typeface="Calibri"/>
                <a:cs typeface="Calibri"/>
              </a:rPr>
              <a:t>Display unique launch site in the space mission</a:t>
            </a:r>
          </a:p>
          <a:p>
            <a:pPr marL="342900" indent="-342900">
              <a:lnSpc>
                <a:spcPct val="100000"/>
              </a:lnSpc>
              <a:spcBef>
                <a:spcPts val="1400"/>
              </a:spcBef>
            </a:pPr>
            <a:r>
              <a:rPr lang="en-US" sz="1900">
                <a:latin typeface="Abadi"/>
                <a:ea typeface="+mn-lt"/>
                <a:cs typeface="+mn-lt"/>
              </a:rPr>
              <a:t>SELECT * from SPACEXTBL WHERE LAUNCH_SITE LIKE 'CCA%' LIMIT 5</a:t>
            </a:r>
            <a:endParaRPr lang="en-US" sz="1900">
              <a:solidFill>
                <a:srgbClr val="000000"/>
              </a:solidFill>
              <a:latin typeface="Abadi"/>
              <a:cs typeface="Calibri"/>
            </a:endParaRPr>
          </a:p>
          <a:p>
            <a:pPr lvl="1">
              <a:lnSpc>
                <a:spcPct val="100000"/>
              </a:lnSpc>
              <a:spcBef>
                <a:spcPts val="1400"/>
              </a:spcBef>
              <a:buFont typeface="Wingdings" panose="020B0604020202020204" pitchFamily="34" charset="0"/>
              <a:buChar char="§"/>
            </a:pPr>
            <a:r>
              <a:rPr lang="en-US" sz="1800">
                <a:solidFill>
                  <a:schemeClr val="tx1">
                    <a:lumMod val="50000"/>
                    <a:lumOff val="50000"/>
                  </a:schemeClr>
                </a:solidFill>
                <a:latin typeface="Abadi"/>
              </a:rPr>
              <a:t>Display 5 records where launch sites begin with the string 'CCA'</a:t>
            </a:r>
            <a:endParaRPr lang="en-US" sz="1800">
              <a:solidFill>
                <a:schemeClr val="tx1">
                  <a:lumMod val="50000"/>
                  <a:lumOff val="50000"/>
                </a:schemeClr>
              </a:solidFill>
              <a:latin typeface="Abadi"/>
              <a:cs typeface="Calibri"/>
            </a:endParaRPr>
          </a:p>
          <a:p>
            <a:pPr>
              <a:lnSpc>
                <a:spcPct val="100000"/>
              </a:lnSpc>
              <a:spcBef>
                <a:spcPts val="1400"/>
              </a:spcBef>
            </a:pPr>
            <a:r>
              <a:rPr lang="en-US" sz="1900">
                <a:latin typeface="Abadi"/>
                <a:ea typeface="+mn-lt"/>
                <a:cs typeface="+mn-lt"/>
              </a:rPr>
              <a:t>SELECT SUM(PAYLOAD_MASS__KG_) from SPACEXTBL WHERE CUSTOMER = 'NASA (CRS)'</a:t>
            </a:r>
            <a:endParaRPr lang="en-US" sz="1900">
              <a:solidFill>
                <a:srgbClr val="000000"/>
              </a:solidFill>
              <a:latin typeface="Abadi"/>
              <a:cs typeface="Calibri"/>
            </a:endParaRPr>
          </a:p>
          <a:p>
            <a:pPr lvl="1">
              <a:lnSpc>
                <a:spcPct val="100000"/>
              </a:lnSpc>
              <a:spcBef>
                <a:spcPts val="1400"/>
              </a:spcBef>
              <a:buFont typeface="Wingdings" panose="020B0604020202020204" pitchFamily="34" charset="0"/>
              <a:buChar char="§"/>
            </a:pPr>
            <a:r>
              <a:rPr lang="en-US" sz="1800">
                <a:solidFill>
                  <a:schemeClr val="tx1">
                    <a:lumMod val="50000"/>
                    <a:lumOff val="50000"/>
                  </a:schemeClr>
                </a:solidFill>
                <a:latin typeface="Abadi"/>
              </a:rPr>
              <a:t>Display the total payload mass carried by boosters launched by NASA (CRS)</a:t>
            </a:r>
            <a:endParaRPr lang="en-US" sz="1800">
              <a:solidFill>
                <a:schemeClr val="tx1">
                  <a:lumMod val="50000"/>
                  <a:lumOff val="50000"/>
                </a:schemeClr>
              </a:solidFill>
              <a:latin typeface="Abadi"/>
              <a:cs typeface="Calibri"/>
            </a:endParaRPr>
          </a:p>
          <a:p>
            <a:pPr>
              <a:lnSpc>
                <a:spcPct val="100000"/>
              </a:lnSpc>
              <a:spcBef>
                <a:spcPts val="1400"/>
              </a:spcBef>
            </a:pPr>
            <a:r>
              <a:rPr lang="en-US" sz="1900">
                <a:latin typeface="Abadi"/>
                <a:ea typeface="+mn-lt"/>
                <a:cs typeface="+mn-lt"/>
              </a:rPr>
              <a:t>SELECT DATE, "Landing _Outcome", BOOSTER_VERSION, LAUNCH_SITE from SPACEXTBL WHERE "Landing _Outcome" = 'Failure (drone ship)' AND </a:t>
            </a:r>
            <a:r>
              <a:rPr lang="en-US" sz="1900" err="1">
                <a:latin typeface="Abadi"/>
                <a:ea typeface="+mn-lt"/>
                <a:cs typeface="+mn-lt"/>
              </a:rPr>
              <a:t>substr</a:t>
            </a:r>
            <a:r>
              <a:rPr lang="en-US" sz="1900">
                <a:latin typeface="Abadi"/>
                <a:ea typeface="+mn-lt"/>
                <a:cs typeface="+mn-lt"/>
              </a:rPr>
              <a:t>(Date,7,4) LIKE '%2015'</a:t>
            </a:r>
            <a:endParaRPr lang="en-US" sz="1900">
              <a:solidFill>
                <a:schemeClr val="tx1">
                  <a:lumMod val="50000"/>
                  <a:lumOff val="50000"/>
                </a:schemeClr>
              </a:solidFill>
              <a:latin typeface="Abadi"/>
            </a:endParaRPr>
          </a:p>
          <a:p>
            <a:pPr lvl="1">
              <a:lnSpc>
                <a:spcPct val="100000"/>
              </a:lnSpc>
              <a:spcBef>
                <a:spcPts val="1400"/>
              </a:spcBef>
              <a:buFont typeface="Wingdings" panose="020B0604020202020204" pitchFamily="34" charset="0"/>
              <a:buChar char="§"/>
            </a:pPr>
            <a:r>
              <a:rPr lang="en-US" sz="1800">
                <a:solidFill>
                  <a:schemeClr val="tx1">
                    <a:lumMod val="50000"/>
                    <a:lumOff val="50000"/>
                  </a:schemeClr>
                </a:solidFill>
                <a:latin typeface="Abadi"/>
              </a:rPr>
              <a:t>List the records which will display the month names, failure </a:t>
            </a:r>
            <a:r>
              <a:rPr lang="en-US" sz="1800" err="1">
                <a:solidFill>
                  <a:schemeClr val="tx1">
                    <a:lumMod val="50000"/>
                    <a:lumOff val="50000"/>
                  </a:schemeClr>
                </a:solidFill>
                <a:latin typeface="Abadi"/>
              </a:rPr>
              <a:t>landing_outcomes</a:t>
            </a:r>
            <a:r>
              <a:rPr lang="en-US" sz="1800">
                <a:solidFill>
                  <a:schemeClr val="tx1">
                    <a:lumMod val="50000"/>
                    <a:lumOff val="50000"/>
                  </a:schemeClr>
                </a:solidFill>
                <a:latin typeface="Abadi"/>
              </a:rPr>
              <a:t> in drone ship ,booster versions, </a:t>
            </a:r>
            <a:r>
              <a:rPr lang="en-US" sz="1800" err="1">
                <a:solidFill>
                  <a:schemeClr val="tx1">
                    <a:lumMod val="50000"/>
                    <a:lumOff val="50000"/>
                  </a:schemeClr>
                </a:solidFill>
                <a:latin typeface="Abadi"/>
              </a:rPr>
              <a:t>launch_site</a:t>
            </a:r>
            <a:r>
              <a:rPr lang="en-US" sz="1800">
                <a:solidFill>
                  <a:schemeClr val="tx1">
                    <a:lumMod val="50000"/>
                    <a:lumOff val="50000"/>
                  </a:schemeClr>
                </a:solidFill>
                <a:latin typeface="Abadi"/>
              </a:rPr>
              <a:t> for the months in year 2015(use </a:t>
            </a:r>
            <a:r>
              <a:rPr lang="en-US" sz="1800" err="1">
                <a:solidFill>
                  <a:schemeClr val="tx1">
                    <a:lumMod val="50000"/>
                    <a:lumOff val="50000"/>
                  </a:schemeClr>
                </a:solidFill>
                <a:latin typeface="Abadi"/>
              </a:rPr>
              <a:t>substr</a:t>
            </a:r>
            <a:r>
              <a:rPr lang="en-US" sz="1800">
                <a:solidFill>
                  <a:schemeClr val="tx1">
                    <a:lumMod val="50000"/>
                    <a:lumOff val="50000"/>
                  </a:schemeClr>
                </a:solidFill>
                <a:latin typeface="Abadi"/>
              </a:rPr>
              <a:t> because of </a:t>
            </a:r>
            <a:r>
              <a:rPr lang="en-US" sz="1800" err="1">
                <a:solidFill>
                  <a:schemeClr val="tx1">
                    <a:lumMod val="50000"/>
                    <a:lumOff val="50000"/>
                  </a:schemeClr>
                </a:solidFill>
                <a:latin typeface="Abadi"/>
              </a:rPr>
              <a:t>sqllite</a:t>
            </a:r>
            <a:r>
              <a:rPr lang="en-US" sz="1800">
                <a:solidFill>
                  <a:schemeClr val="tx1">
                    <a:lumMod val="50000"/>
                    <a:lumOff val="50000"/>
                  </a:schemeClr>
                </a:solidFill>
                <a:latin typeface="Abadi"/>
              </a:rPr>
              <a:t>)</a:t>
            </a:r>
            <a:endParaRPr lang="en-US" sz="1800">
              <a:solidFill>
                <a:schemeClr val="tx1">
                  <a:lumMod val="50000"/>
                  <a:lumOff val="50000"/>
                </a:schemeClr>
              </a:solidFill>
              <a:latin typeface="Abadi"/>
              <a:cs typeface="Calibri"/>
            </a:endParaRPr>
          </a:p>
          <a:p>
            <a:pPr>
              <a:lnSpc>
                <a:spcPct val="100000"/>
              </a:lnSpc>
              <a:spcBef>
                <a:spcPts val="1400"/>
              </a:spcBef>
            </a:pPr>
            <a:r>
              <a:rPr lang="en-US" sz="1900">
                <a:latin typeface="Abadi"/>
                <a:cs typeface="Calibri"/>
                <a:hlinkClick r:id="rId3">
                  <a:extLst>
                    <a:ext uri="{A12FA001-AC4F-418D-AE19-62706E023703}">
                      <ahyp:hlinkClr xmlns:ahyp="http://schemas.microsoft.com/office/drawing/2018/hyperlinkcolor" val="tx"/>
                    </a:ext>
                  </a:extLst>
                </a:hlinkClick>
              </a:rPr>
              <a:t>GitHub URL: EDA SQL</a:t>
            </a:r>
          </a:p>
          <a:p>
            <a:pPr marL="457200" lvl="1" indent="0">
              <a:lnSpc>
                <a:spcPct val="100000"/>
              </a:lnSpc>
              <a:spcBef>
                <a:spcPts val="1400"/>
              </a:spcBef>
              <a:buNone/>
            </a:pPr>
            <a:endParaRPr lang="en-US" sz="1500">
              <a:solidFill>
                <a:srgbClr val="000000"/>
              </a:solidFill>
              <a:latin typeface="Abadi"/>
              <a:cs typeface="Calibri"/>
            </a:endParaRPr>
          </a:p>
          <a:p>
            <a:pPr marL="0" indent="0">
              <a:lnSpc>
                <a:spcPct val="100000"/>
              </a:lnSpc>
              <a:spcBef>
                <a:spcPts val="1400"/>
              </a:spcBef>
              <a:buNone/>
            </a:pPr>
            <a:endParaRPr lang="en-US" sz="2200">
              <a:solidFill>
                <a:srgbClr val="292929"/>
              </a:solidFill>
              <a:latin typeface="Abadi"/>
              <a:cs typeface="Calibri"/>
            </a:endParaRPr>
          </a:p>
          <a:p>
            <a:endParaRPr lang="en-US"/>
          </a:p>
          <a:p>
            <a:endParaRPr lang="en-US">
              <a:cs typeface="Calibri" panose="020F0502020204030204"/>
            </a:endParaRPr>
          </a:p>
          <a:p>
            <a:endParaRPr lang="en-US">
              <a:cs typeface="Calibri" panose="020F050202020403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SQL</a:t>
            </a:r>
            <a:endParaRPr lang="en-US">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342698"/>
            <a:ext cx="10515600" cy="4894132"/>
          </a:xfrm>
          <a:prstGeom prst="rect">
            <a:avLst/>
          </a:prstGeom>
        </p:spPr>
        <p:txBody>
          <a:bodyPr lIns="91440" tIns="45720" rIns="91440" bIns="45720" anchor="t">
            <a:normAutofit/>
          </a:bodyPr>
          <a:lstStyle/>
          <a:p>
            <a:pPr>
              <a:lnSpc>
                <a:spcPct val="100000"/>
              </a:lnSpc>
              <a:spcBef>
                <a:spcPts val="1400"/>
              </a:spcBef>
            </a:pPr>
            <a:r>
              <a:rPr lang="en-US" sz="2000">
                <a:latin typeface="Abadi"/>
                <a:ea typeface="+mn-lt"/>
                <a:cs typeface="+mn-lt"/>
              </a:rPr>
              <a:t>We marked all launch sites, and added map objects such as markers, circles, lines to mark the success or failure of launches for each site on the folium map.</a:t>
            </a:r>
            <a:endParaRPr lang="en-US" sz="2000">
              <a:solidFill>
                <a:schemeClr val="accent3">
                  <a:lumMod val="25000"/>
                </a:schemeClr>
              </a:solidFill>
              <a:latin typeface="Abadi"/>
            </a:endParaRPr>
          </a:p>
          <a:p>
            <a:pPr>
              <a:lnSpc>
                <a:spcPct val="100000"/>
              </a:lnSpc>
              <a:spcBef>
                <a:spcPts val="1400"/>
              </a:spcBef>
            </a:pPr>
            <a:r>
              <a:rPr lang="en-US" sz="2000">
                <a:latin typeface="Abadi"/>
                <a:ea typeface="+mn-lt"/>
                <a:cs typeface="+mn-lt"/>
              </a:rPr>
              <a:t>Red and green marker clusters were added to indicate successful and failed landings at each launch site </a:t>
            </a:r>
            <a:endParaRPr lang="en-US" sz="2000">
              <a:solidFill>
                <a:srgbClr val="000000"/>
              </a:solidFill>
              <a:latin typeface="Abadi"/>
              <a:cs typeface="Calibri"/>
            </a:endParaRPr>
          </a:p>
          <a:p>
            <a:pPr>
              <a:lnSpc>
                <a:spcPct val="100000"/>
              </a:lnSpc>
              <a:spcBef>
                <a:spcPts val="1400"/>
              </a:spcBef>
            </a:pPr>
            <a:r>
              <a:rPr lang="en-US" sz="2000">
                <a:latin typeface="Abadi"/>
                <a:ea typeface="+mn-lt"/>
                <a:cs typeface="+mn-lt"/>
              </a:rPr>
              <a:t>Line markers were added to indicate distance of launch site from coastline, nearest city, highway, and railway</a:t>
            </a:r>
            <a:endParaRPr lang="en-US" sz="2000">
              <a:solidFill>
                <a:srgbClr val="000000"/>
              </a:solidFill>
              <a:latin typeface="Abadi"/>
              <a:cs typeface="Calibri"/>
            </a:endParaRPr>
          </a:p>
          <a:p>
            <a:pPr>
              <a:lnSpc>
                <a:spcPct val="100000"/>
              </a:lnSpc>
              <a:spcBef>
                <a:spcPts val="1400"/>
              </a:spcBef>
            </a:pPr>
            <a:r>
              <a:rPr lang="en-US" sz="2000">
                <a:latin typeface="Abadi"/>
                <a:ea typeface="+mn-lt"/>
                <a:cs typeface="+mn-lt"/>
              </a:rPr>
              <a:t>We calculated the distances between a launch site to its proximities. We answered some question for instance:</a:t>
            </a:r>
            <a:endParaRPr lang="en-US" sz="2000">
              <a:solidFill>
                <a:srgbClr val="000000"/>
              </a:solidFill>
              <a:latin typeface="Abadi"/>
              <a:cs typeface="Calibri"/>
            </a:endParaRPr>
          </a:p>
          <a:p>
            <a:pPr lvl="1">
              <a:lnSpc>
                <a:spcPct val="100000"/>
              </a:lnSpc>
              <a:spcBef>
                <a:spcPts val="1400"/>
              </a:spcBef>
              <a:buFont typeface="Wingdings" panose="020B0604020202020204" pitchFamily="34" charset="0"/>
              <a:buChar char="§"/>
            </a:pPr>
            <a:r>
              <a:rPr lang="en-US" sz="1800">
                <a:solidFill>
                  <a:schemeClr val="tx1">
                    <a:lumMod val="50000"/>
                    <a:lumOff val="50000"/>
                  </a:schemeClr>
                </a:solidFill>
                <a:ea typeface="+mn-lt"/>
                <a:cs typeface="+mn-lt"/>
              </a:rPr>
              <a:t>Are launch sites near railways, highways and coastlines.</a:t>
            </a:r>
            <a:endParaRPr lang="en-US" sz="1800">
              <a:solidFill>
                <a:schemeClr val="tx1">
                  <a:lumMod val="50000"/>
                  <a:lumOff val="50000"/>
                </a:schemeClr>
              </a:solidFill>
              <a:latin typeface="Calibri"/>
              <a:cs typeface="Calibri"/>
            </a:endParaRPr>
          </a:p>
          <a:p>
            <a:pPr lvl="1">
              <a:lnSpc>
                <a:spcPct val="100000"/>
              </a:lnSpc>
              <a:spcBef>
                <a:spcPts val="1400"/>
              </a:spcBef>
              <a:buFont typeface="Wingdings" panose="020B0604020202020204" pitchFamily="34" charset="0"/>
              <a:buChar char="§"/>
            </a:pPr>
            <a:r>
              <a:rPr lang="en-US" sz="1800">
                <a:solidFill>
                  <a:schemeClr val="tx1">
                    <a:lumMod val="50000"/>
                    <a:lumOff val="50000"/>
                  </a:schemeClr>
                </a:solidFill>
                <a:ea typeface="+mn-lt"/>
                <a:cs typeface="+mn-lt"/>
              </a:rPr>
              <a:t>Do launch sites keep certain distance away from cities.</a:t>
            </a:r>
            <a:endParaRPr lang="en-US" sz="1800">
              <a:solidFill>
                <a:schemeClr val="tx1">
                  <a:lumMod val="50000"/>
                  <a:lumOff val="50000"/>
                </a:schemeClr>
              </a:solidFill>
              <a:latin typeface="Calibri"/>
              <a:cs typeface="Calibri"/>
            </a:endParaRPr>
          </a:p>
          <a:p>
            <a:pPr>
              <a:lnSpc>
                <a:spcPct val="100000"/>
              </a:lnSpc>
              <a:spcBef>
                <a:spcPts val="1400"/>
              </a:spcBef>
            </a:pPr>
            <a:r>
              <a:rPr lang="en-US" sz="1800">
                <a:latin typeface="Abadi"/>
                <a:hlinkClick r:id="rId3">
                  <a:extLst>
                    <a:ext uri="{A12FA001-AC4F-418D-AE19-62706E023703}">
                      <ahyp:hlinkClr xmlns:ahyp="http://schemas.microsoft.com/office/drawing/2018/hyperlinkcolor" val="tx"/>
                    </a:ext>
                  </a:extLst>
                </a:hlinkClick>
              </a:rPr>
              <a:t>GitHub URL: Launch Sites Locations Analysis with Folium</a:t>
            </a:r>
            <a:endParaRPr lang="en-US" sz="1800">
              <a:latin typeface="Abadi"/>
            </a:endParaRP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Build an Interactive Map with Folium</a:t>
            </a:r>
            <a:endParaRPr lang="en-US">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1900">
                <a:latin typeface="Abadi"/>
                <a:ea typeface="+mn-lt"/>
                <a:cs typeface="+mn-lt"/>
              </a:rPr>
              <a:t>Pie chart showing success rate at the user chosen site. If all sites were picked, then the percentage of total successes at each site is shown as a pie chart – to quickly visualize success rates at each site</a:t>
            </a:r>
            <a:endParaRPr lang="en-US" sz="1900">
              <a:solidFill>
                <a:schemeClr val="accent3">
                  <a:lumMod val="25000"/>
                </a:schemeClr>
              </a:solidFill>
              <a:latin typeface="Abadi"/>
            </a:endParaRPr>
          </a:p>
          <a:p>
            <a:pPr>
              <a:lnSpc>
                <a:spcPct val="100000"/>
              </a:lnSpc>
              <a:spcBef>
                <a:spcPts val="1400"/>
              </a:spcBef>
            </a:pPr>
            <a:r>
              <a:rPr lang="en-US" sz="1900">
                <a:latin typeface="Abadi"/>
                <a:ea typeface="+mn-lt"/>
                <a:cs typeface="+mn-lt"/>
              </a:rPr>
              <a:t>The dashboard takes two inputs, namely the site(s) and payload mass. User input payload mass range slider – user can change the range of payload mass for which they can see the plot of success class versus payload mass graph (for the user chosen launch site), color coded by booster version – to see if class can be separated at a critical payload mass </a:t>
            </a:r>
            <a:endParaRPr lang="en-US" sz="1900">
              <a:solidFill>
                <a:schemeClr val="accent3">
                  <a:lumMod val="25000"/>
                </a:schemeClr>
              </a:solidFill>
              <a:latin typeface="Abadi"/>
            </a:endParaRPr>
          </a:p>
          <a:p>
            <a:pPr>
              <a:lnSpc>
                <a:spcPct val="100000"/>
              </a:lnSpc>
              <a:spcBef>
                <a:spcPts val="1400"/>
              </a:spcBef>
            </a:pPr>
            <a:endParaRPr lang="en-US" sz="1900">
              <a:solidFill>
                <a:srgbClr val="000000"/>
              </a:solidFill>
              <a:latin typeface="Abadi" panose="020B0604020104020204" pitchFamily="34" charset="0"/>
              <a:cs typeface="Calibri"/>
            </a:endParaRPr>
          </a:p>
          <a:p>
            <a:pPr>
              <a:lnSpc>
                <a:spcPct val="100000"/>
              </a:lnSpc>
              <a:spcBef>
                <a:spcPts val="1400"/>
              </a:spcBef>
            </a:pPr>
            <a:r>
              <a:rPr lang="en-US" sz="1900">
                <a:latin typeface="Abadi"/>
                <a:ea typeface="+mn-lt"/>
                <a:cs typeface="+mn-lt"/>
                <a:hlinkClick r:id="rId3">
                  <a:extLst>
                    <a:ext uri="{A12FA001-AC4F-418D-AE19-62706E023703}">
                      <ahyp:hlinkClr xmlns:ahyp="http://schemas.microsoft.com/office/drawing/2018/hyperlinkcolor" val="tx"/>
                    </a:ext>
                  </a:extLst>
                </a:hlinkClick>
              </a:rPr>
              <a:t>GitHub URL: Ploty Dash</a:t>
            </a:r>
            <a:endParaRPr lang="en-US" sz="1900">
              <a:latin typeface="Abadi"/>
              <a:ea typeface="+mn-lt"/>
              <a:cs typeface="+mn-lt"/>
            </a:endParaRP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Build a Dashboard with </a:t>
            </a:r>
            <a:r>
              <a:rPr lang="en-US" err="1">
                <a:solidFill>
                  <a:srgbClr val="0B49CB"/>
                </a:solidFill>
                <a:latin typeface="Abadi"/>
              </a:rPr>
              <a:t>Plotly</a:t>
            </a:r>
            <a:r>
              <a:rPr lang="en-US">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66338"/>
            <a:ext cx="10591095" cy="4810625"/>
          </a:xfrm>
          <a:prstGeom prst="rect">
            <a:avLst/>
          </a:prstGeom>
        </p:spPr>
        <p:txBody>
          <a:bodyPr lIns="91440" tIns="45720" rIns="91440" bIns="45720" anchor="t">
            <a:normAutofit/>
          </a:bodyPr>
          <a:lstStyle/>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1900">
                <a:latin typeface="Abadi"/>
              </a:rPr>
              <a:t>All above steps is repeated for all classification model.</a:t>
            </a:r>
          </a:p>
          <a:p>
            <a:pPr>
              <a:lnSpc>
                <a:spcPct val="100000"/>
              </a:lnSpc>
              <a:spcBef>
                <a:spcPts val="1400"/>
              </a:spcBef>
            </a:pPr>
            <a:r>
              <a:rPr lang="en-US" sz="1900">
                <a:latin typeface="Abadi"/>
                <a:ea typeface="+mn-lt"/>
                <a:cs typeface="+mn-lt"/>
              </a:rPr>
              <a:t>We built different machine learning models and tune different hyperparameters using </a:t>
            </a:r>
            <a:r>
              <a:rPr lang="en-US" sz="1900" err="1">
                <a:latin typeface="Abadi"/>
                <a:ea typeface="+mn-lt"/>
                <a:cs typeface="+mn-lt"/>
              </a:rPr>
              <a:t>GridSearchCV</a:t>
            </a:r>
            <a:endParaRPr lang="en-US" sz="1900">
              <a:latin typeface="Abadi"/>
              <a:cs typeface="Calibri"/>
            </a:endParaRPr>
          </a:p>
          <a:p>
            <a:pPr>
              <a:lnSpc>
                <a:spcPct val="100000"/>
              </a:lnSpc>
              <a:spcBef>
                <a:spcPts val="1400"/>
              </a:spcBef>
            </a:pPr>
            <a:r>
              <a:rPr lang="en-US" sz="1900">
                <a:latin typeface="Abadi"/>
                <a:cs typeface="Calibri"/>
              </a:rPr>
              <a:t>We used This Classification Model:  Logistic Regression, Support Vector Machine, Decision Tree, K Nearest Neighbours</a:t>
            </a:r>
          </a:p>
          <a:p>
            <a:pPr>
              <a:lnSpc>
                <a:spcPct val="100000"/>
              </a:lnSpc>
              <a:spcBef>
                <a:spcPts val="1400"/>
              </a:spcBef>
            </a:pPr>
            <a:r>
              <a:rPr lang="en-US" sz="1900">
                <a:latin typeface="Abadi"/>
                <a:ea typeface="+mn-lt"/>
                <a:cs typeface="+mn-lt"/>
              </a:rPr>
              <a:t>We used accuracy as the metric for our model, improved the model using feature engineering and algorithm tuning.</a:t>
            </a:r>
            <a:endParaRPr lang="en-US" sz="1900">
              <a:latin typeface="Abadi"/>
              <a:cs typeface="Calibri"/>
            </a:endParaRPr>
          </a:p>
          <a:p>
            <a:pPr>
              <a:lnSpc>
                <a:spcPct val="100000"/>
              </a:lnSpc>
              <a:spcBef>
                <a:spcPts val="1400"/>
              </a:spcBef>
            </a:pPr>
            <a:r>
              <a:rPr lang="en-US" sz="1900">
                <a:latin typeface="Abadi"/>
                <a:cs typeface="Calibri"/>
                <a:hlinkClick r:id="rId3">
                  <a:extLst>
                    <a:ext uri="{A12FA001-AC4F-418D-AE19-62706E023703}">
                      <ahyp:hlinkClr xmlns:ahyp="http://schemas.microsoft.com/office/drawing/2018/hyperlinkcolor" val="tx"/>
                    </a:ext>
                  </a:extLst>
                </a:hlinkClick>
              </a:rPr>
              <a:t>GitHub URL: Machine Learning Prediction</a:t>
            </a:r>
          </a:p>
          <a:p>
            <a:endParaRPr lang="en-US">
              <a:solidFill>
                <a:srgbClr val="000000"/>
              </a:solidFill>
              <a:latin typeface="Calibri"/>
              <a:cs typeface="Calibri"/>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Predictive Analysis (Classification)</a:t>
            </a:r>
          </a:p>
        </p:txBody>
      </p:sp>
      <p:sp>
        <p:nvSpPr>
          <p:cNvPr id="6" name="Rectangle 5">
            <a:extLst>
              <a:ext uri="{FF2B5EF4-FFF2-40B4-BE49-F238E27FC236}">
                <a16:creationId xmlns:a16="http://schemas.microsoft.com/office/drawing/2014/main" id="{F927FAEC-BBCF-25C4-3021-6FCDB97548F5}"/>
              </a:ext>
            </a:extLst>
          </p:cNvPr>
          <p:cNvSpPr/>
          <p:nvPr/>
        </p:nvSpPr>
        <p:spPr>
          <a:xfrm>
            <a:off x="835068" y="1398739"/>
            <a:ext cx="1878904" cy="1252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Loaded Data From </a:t>
            </a:r>
            <a:r>
              <a:rPr lang="en-US" err="1">
                <a:cs typeface="Calibri"/>
              </a:rPr>
              <a:t>numpy</a:t>
            </a:r>
            <a:r>
              <a:rPr lang="en-US">
                <a:cs typeface="Calibri"/>
              </a:rPr>
              <a:t> and pandas</a:t>
            </a:r>
          </a:p>
        </p:txBody>
      </p:sp>
      <p:sp>
        <p:nvSpPr>
          <p:cNvPr id="8" name="Rectangle 7">
            <a:extLst>
              <a:ext uri="{FF2B5EF4-FFF2-40B4-BE49-F238E27FC236}">
                <a16:creationId xmlns:a16="http://schemas.microsoft.com/office/drawing/2014/main" id="{05AEBA95-35F3-90DF-662B-D105DC3A057C}"/>
              </a:ext>
            </a:extLst>
          </p:cNvPr>
          <p:cNvSpPr/>
          <p:nvPr/>
        </p:nvSpPr>
        <p:spPr>
          <a:xfrm>
            <a:off x="2985369" y="1398739"/>
            <a:ext cx="1878904" cy="1252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Transformed </a:t>
            </a:r>
            <a:r>
              <a:rPr lang="en-US" err="1">
                <a:cs typeface="Calibri"/>
              </a:rPr>
              <a:t>Data.Data</a:t>
            </a:r>
            <a:r>
              <a:rPr lang="en-US">
                <a:cs typeface="Calibri"/>
              </a:rPr>
              <a:t> separated into features and labels</a:t>
            </a:r>
          </a:p>
        </p:txBody>
      </p:sp>
      <p:sp>
        <p:nvSpPr>
          <p:cNvPr id="10" name="Arrow: Right 9">
            <a:extLst>
              <a:ext uri="{FF2B5EF4-FFF2-40B4-BE49-F238E27FC236}">
                <a16:creationId xmlns:a16="http://schemas.microsoft.com/office/drawing/2014/main" id="{DDF93873-507C-D8E8-502E-B0BFAA4782EE}"/>
              </a:ext>
            </a:extLst>
          </p:cNvPr>
          <p:cNvSpPr/>
          <p:nvPr/>
        </p:nvSpPr>
        <p:spPr>
          <a:xfrm>
            <a:off x="2526081" y="1691013"/>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9B5ADAE-1BA4-50CB-64C5-DD7CCC0D0526}"/>
              </a:ext>
            </a:extLst>
          </p:cNvPr>
          <p:cNvSpPr/>
          <p:nvPr/>
        </p:nvSpPr>
        <p:spPr>
          <a:xfrm>
            <a:off x="5125232" y="1398740"/>
            <a:ext cx="1878904" cy="1252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Train-Test-Split</a:t>
            </a:r>
          </a:p>
        </p:txBody>
      </p:sp>
      <p:sp>
        <p:nvSpPr>
          <p:cNvPr id="14" name="Arrow: Right 13">
            <a:extLst>
              <a:ext uri="{FF2B5EF4-FFF2-40B4-BE49-F238E27FC236}">
                <a16:creationId xmlns:a16="http://schemas.microsoft.com/office/drawing/2014/main" id="{0E86FD39-673B-9406-FD29-FC00839F7D2F}"/>
              </a:ext>
            </a:extLst>
          </p:cNvPr>
          <p:cNvSpPr/>
          <p:nvPr/>
        </p:nvSpPr>
        <p:spPr>
          <a:xfrm>
            <a:off x="4686821" y="1691013"/>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3338CAA-8811-EAC6-F360-1970981CB379}"/>
              </a:ext>
            </a:extLst>
          </p:cNvPr>
          <p:cNvSpPr/>
          <p:nvPr/>
        </p:nvSpPr>
        <p:spPr>
          <a:xfrm>
            <a:off x="7265095" y="1398740"/>
            <a:ext cx="1878904" cy="1252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Model Training with training data</a:t>
            </a:r>
          </a:p>
        </p:txBody>
      </p:sp>
      <p:sp>
        <p:nvSpPr>
          <p:cNvPr id="25" name="Arrow: Right 24">
            <a:extLst>
              <a:ext uri="{FF2B5EF4-FFF2-40B4-BE49-F238E27FC236}">
                <a16:creationId xmlns:a16="http://schemas.microsoft.com/office/drawing/2014/main" id="{8E687EF3-2ABA-D17D-9BC5-8C4124E01ED6}"/>
              </a:ext>
            </a:extLst>
          </p:cNvPr>
          <p:cNvSpPr/>
          <p:nvPr/>
        </p:nvSpPr>
        <p:spPr>
          <a:xfrm>
            <a:off x="6816245" y="1691012"/>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44B8753-FA33-06AF-F919-ADFBE07265BC}"/>
              </a:ext>
            </a:extLst>
          </p:cNvPr>
          <p:cNvSpPr/>
          <p:nvPr/>
        </p:nvSpPr>
        <p:spPr>
          <a:xfrm>
            <a:off x="9394518" y="1398740"/>
            <a:ext cx="1878904" cy="1252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Model Score and confusion matrix and evaluated test set</a:t>
            </a:r>
          </a:p>
        </p:txBody>
      </p:sp>
      <p:sp>
        <p:nvSpPr>
          <p:cNvPr id="28" name="Arrow: Right 27">
            <a:extLst>
              <a:ext uri="{FF2B5EF4-FFF2-40B4-BE49-F238E27FC236}">
                <a16:creationId xmlns:a16="http://schemas.microsoft.com/office/drawing/2014/main" id="{DC828815-2797-EAE5-0B03-CDC0E2E1D7B3}"/>
              </a:ext>
            </a:extLst>
          </p:cNvPr>
          <p:cNvSpPr/>
          <p:nvPr/>
        </p:nvSpPr>
        <p:spPr>
          <a:xfrm>
            <a:off x="8945668" y="1691012"/>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58488"/>
            <a:ext cx="10482067" cy="466966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 EDA</a:t>
            </a:r>
            <a:endParaRPr lang="en-US">
              <a:solidFill>
                <a:srgbClr val="0B49CB"/>
              </a:solidFill>
            </a:endParaRPr>
          </a:p>
        </p:txBody>
      </p:sp>
      <p:pic>
        <p:nvPicPr>
          <p:cNvPr id="3" name="Picture 4" descr="Chart, scatter chart&#10;&#10;Description automatically generated">
            <a:extLst>
              <a:ext uri="{FF2B5EF4-FFF2-40B4-BE49-F238E27FC236}">
                <a16:creationId xmlns:a16="http://schemas.microsoft.com/office/drawing/2014/main" id="{ECD8C80C-F1DA-E6F7-E478-22C248B5D747}"/>
              </a:ext>
            </a:extLst>
          </p:cNvPr>
          <p:cNvPicPr>
            <a:picLocks noChangeAspect="1"/>
          </p:cNvPicPr>
          <p:nvPr/>
        </p:nvPicPr>
        <p:blipFill>
          <a:blip r:embed="rId4"/>
          <a:stretch>
            <a:fillRect/>
          </a:stretch>
        </p:blipFill>
        <p:spPr>
          <a:xfrm>
            <a:off x="2668045" y="4048577"/>
            <a:ext cx="6949857" cy="2508215"/>
          </a:xfrm>
          <a:prstGeom prst="rect">
            <a:avLst/>
          </a:prstGeom>
        </p:spPr>
      </p:pic>
      <p:pic>
        <p:nvPicPr>
          <p:cNvPr id="6" name="Picture 2" descr="Chart, scatter chart&#10;&#10;Description automatically generated">
            <a:extLst>
              <a:ext uri="{FF2B5EF4-FFF2-40B4-BE49-F238E27FC236}">
                <a16:creationId xmlns:a16="http://schemas.microsoft.com/office/drawing/2014/main" id="{FC35D678-9FD4-38F0-4167-FFF44883D875}"/>
              </a:ext>
            </a:extLst>
          </p:cNvPr>
          <p:cNvPicPr>
            <a:picLocks noChangeAspect="1"/>
          </p:cNvPicPr>
          <p:nvPr/>
        </p:nvPicPr>
        <p:blipFill>
          <a:blip r:embed="rId5"/>
          <a:stretch>
            <a:fillRect/>
          </a:stretch>
        </p:blipFill>
        <p:spPr>
          <a:xfrm>
            <a:off x="2668044" y="1361205"/>
            <a:ext cx="6949858" cy="2611590"/>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58488"/>
            <a:ext cx="10482067" cy="466966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 EDA</a:t>
            </a:r>
            <a:endParaRPr lang="en-US">
              <a:solidFill>
                <a:srgbClr val="0B49CB"/>
              </a:solidFill>
            </a:endParaRPr>
          </a:p>
        </p:txBody>
      </p:sp>
      <p:pic>
        <p:nvPicPr>
          <p:cNvPr id="2" name="Picture 2" descr="Chart, line chart&#10;&#10;Description automatically generated">
            <a:extLst>
              <a:ext uri="{FF2B5EF4-FFF2-40B4-BE49-F238E27FC236}">
                <a16:creationId xmlns:a16="http://schemas.microsoft.com/office/drawing/2014/main" id="{9DE78861-8FD4-C794-97F7-A106A92E353B}"/>
              </a:ext>
            </a:extLst>
          </p:cNvPr>
          <p:cNvPicPr>
            <a:picLocks noChangeAspect="1"/>
          </p:cNvPicPr>
          <p:nvPr/>
        </p:nvPicPr>
        <p:blipFill>
          <a:blip r:embed="rId4"/>
          <a:stretch>
            <a:fillRect/>
          </a:stretch>
        </p:blipFill>
        <p:spPr>
          <a:xfrm>
            <a:off x="841332" y="1405849"/>
            <a:ext cx="5008323" cy="2470111"/>
          </a:xfrm>
          <a:prstGeom prst="rect">
            <a:avLst/>
          </a:prstGeom>
        </p:spPr>
      </p:pic>
      <p:pic>
        <p:nvPicPr>
          <p:cNvPr id="3" name="Picture 4" descr="Chart, bar chart&#10;&#10;Description automatically generated">
            <a:extLst>
              <a:ext uri="{FF2B5EF4-FFF2-40B4-BE49-F238E27FC236}">
                <a16:creationId xmlns:a16="http://schemas.microsoft.com/office/drawing/2014/main" id="{2A1B0D40-C4E8-459F-B349-DA2AF4647C81}"/>
              </a:ext>
            </a:extLst>
          </p:cNvPr>
          <p:cNvPicPr>
            <a:picLocks noChangeAspect="1"/>
          </p:cNvPicPr>
          <p:nvPr/>
        </p:nvPicPr>
        <p:blipFill>
          <a:blip r:embed="rId5"/>
          <a:stretch>
            <a:fillRect/>
          </a:stretch>
        </p:blipFill>
        <p:spPr>
          <a:xfrm>
            <a:off x="5893496" y="1402658"/>
            <a:ext cx="5822515" cy="2455613"/>
          </a:xfrm>
          <a:prstGeom prst="rect">
            <a:avLst/>
          </a:prstGeom>
        </p:spPr>
      </p:pic>
      <p:pic>
        <p:nvPicPr>
          <p:cNvPr id="5" name="Picture 5" descr="Chart, scatter chart&#10;&#10;Description automatically generated">
            <a:extLst>
              <a:ext uri="{FF2B5EF4-FFF2-40B4-BE49-F238E27FC236}">
                <a16:creationId xmlns:a16="http://schemas.microsoft.com/office/drawing/2014/main" id="{9FB5E1D6-F857-C500-B515-814EA1C65DBE}"/>
              </a:ext>
            </a:extLst>
          </p:cNvPr>
          <p:cNvPicPr>
            <a:picLocks noChangeAspect="1"/>
          </p:cNvPicPr>
          <p:nvPr/>
        </p:nvPicPr>
        <p:blipFill>
          <a:blip r:embed="rId6"/>
          <a:stretch>
            <a:fillRect/>
          </a:stretch>
        </p:blipFill>
        <p:spPr>
          <a:xfrm>
            <a:off x="841332" y="3919654"/>
            <a:ext cx="10874679" cy="2129322"/>
          </a:xfrm>
          <a:prstGeom prst="rect">
            <a:avLst/>
          </a:prstGeom>
        </p:spPr>
      </p:pic>
    </p:spTree>
    <p:extLst>
      <p:ext uri="{BB962C8B-B14F-4D97-AF65-F5344CB8AC3E}">
        <p14:creationId xmlns:p14="http://schemas.microsoft.com/office/powerpoint/2010/main" val="13801856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58488"/>
            <a:ext cx="10482067" cy="466966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 Dashboard</a:t>
            </a:r>
            <a:endParaRPr lang="en-US">
              <a:solidFill>
                <a:srgbClr val="0B49CB"/>
              </a:solidFill>
            </a:endParaRPr>
          </a:p>
        </p:txBody>
      </p:sp>
      <p:pic>
        <p:nvPicPr>
          <p:cNvPr id="2" name="Picture 2" descr="Chart, pie chart&#10;&#10;Description automatically generated">
            <a:extLst>
              <a:ext uri="{FF2B5EF4-FFF2-40B4-BE49-F238E27FC236}">
                <a16:creationId xmlns:a16="http://schemas.microsoft.com/office/drawing/2014/main" id="{4C6DFC77-579B-E29D-B402-61B67AFF7017}"/>
              </a:ext>
            </a:extLst>
          </p:cNvPr>
          <p:cNvPicPr>
            <a:picLocks noChangeAspect="1"/>
          </p:cNvPicPr>
          <p:nvPr/>
        </p:nvPicPr>
        <p:blipFill>
          <a:blip r:embed="rId4"/>
          <a:stretch>
            <a:fillRect/>
          </a:stretch>
        </p:blipFill>
        <p:spPr>
          <a:xfrm>
            <a:off x="1916481" y="1358156"/>
            <a:ext cx="8369473" cy="2586374"/>
          </a:xfrm>
          <a:prstGeom prst="rect">
            <a:avLst/>
          </a:prstGeom>
        </p:spPr>
      </p:pic>
      <p:pic>
        <p:nvPicPr>
          <p:cNvPr id="3" name="Picture 4" descr="Chart, pie chart&#10;&#10;Description automatically generated">
            <a:extLst>
              <a:ext uri="{FF2B5EF4-FFF2-40B4-BE49-F238E27FC236}">
                <a16:creationId xmlns:a16="http://schemas.microsoft.com/office/drawing/2014/main" id="{2F4F89A7-058F-4176-1354-5B262C53ECD7}"/>
              </a:ext>
            </a:extLst>
          </p:cNvPr>
          <p:cNvPicPr>
            <a:picLocks noChangeAspect="1"/>
          </p:cNvPicPr>
          <p:nvPr/>
        </p:nvPicPr>
        <p:blipFill>
          <a:blip r:embed="rId5"/>
          <a:stretch>
            <a:fillRect/>
          </a:stretch>
        </p:blipFill>
        <p:spPr>
          <a:xfrm>
            <a:off x="1916482" y="4034965"/>
            <a:ext cx="8369473" cy="2535440"/>
          </a:xfrm>
          <a:prstGeom prst="rect">
            <a:avLst/>
          </a:prstGeom>
        </p:spPr>
      </p:pic>
    </p:spTree>
    <p:extLst>
      <p:ext uri="{BB962C8B-B14F-4D97-AF65-F5344CB8AC3E}">
        <p14:creationId xmlns:p14="http://schemas.microsoft.com/office/powerpoint/2010/main" val="15337170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58488"/>
            <a:ext cx="10482067" cy="466966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 Dashboard</a:t>
            </a:r>
            <a:endParaRPr lang="en-US">
              <a:solidFill>
                <a:srgbClr val="0B49CB"/>
              </a:solidFill>
            </a:endParaRPr>
          </a:p>
        </p:txBody>
      </p:sp>
      <p:pic>
        <p:nvPicPr>
          <p:cNvPr id="2" name="Picture 2">
            <a:extLst>
              <a:ext uri="{FF2B5EF4-FFF2-40B4-BE49-F238E27FC236}">
                <a16:creationId xmlns:a16="http://schemas.microsoft.com/office/drawing/2014/main" id="{33B793C4-F18D-25CD-6CC4-52243479D7A3}"/>
              </a:ext>
            </a:extLst>
          </p:cNvPr>
          <p:cNvPicPr>
            <a:picLocks noChangeAspect="1"/>
          </p:cNvPicPr>
          <p:nvPr/>
        </p:nvPicPr>
        <p:blipFill>
          <a:blip r:embed="rId4"/>
          <a:stretch>
            <a:fillRect/>
          </a:stretch>
        </p:blipFill>
        <p:spPr>
          <a:xfrm>
            <a:off x="841332" y="1353653"/>
            <a:ext cx="10488459" cy="3566144"/>
          </a:xfrm>
          <a:prstGeom prst="rect">
            <a:avLst/>
          </a:prstGeom>
        </p:spPr>
      </p:pic>
    </p:spTree>
    <p:extLst>
      <p:ext uri="{BB962C8B-B14F-4D97-AF65-F5344CB8AC3E}">
        <p14:creationId xmlns:p14="http://schemas.microsoft.com/office/powerpoint/2010/main" val="4165360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rPr>
              <a:t>Executive Summary</a:t>
            </a:r>
          </a:p>
          <a:p>
            <a:pPr>
              <a:lnSpc>
                <a:spcPct val="100000"/>
              </a:lnSpc>
              <a:spcBef>
                <a:spcPts val="1400"/>
              </a:spcBef>
            </a:pPr>
            <a:r>
              <a:rPr lang="en-US" sz="2200">
                <a:solidFill>
                  <a:schemeClr val="accent3">
                    <a:lumMod val="25000"/>
                  </a:schemeClr>
                </a:solidFill>
                <a:latin typeface="Abadi"/>
              </a:rPr>
              <a:t>Introduction</a:t>
            </a:r>
          </a:p>
          <a:p>
            <a:pPr>
              <a:lnSpc>
                <a:spcPct val="100000"/>
              </a:lnSpc>
              <a:spcBef>
                <a:spcPts val="1400"/>
              </a:spcBef>
            </a:pPr>
            <a:r>
              <a:rPr lang="en-US" sz="2200">
                <a:solidFill>
                  <a:schemeClr val="accent3">
                    <a:lumMod val="25000"/>
                  </a:schemeClr>
                </a:solidFill>
                <a:latin typeface="Abadi"/>
              </a:rPr>
              <a:t>Methodology</a:t>
            </a:r>
          </a:p>
          <a:p>
            <a:pPr>
              <a:lnSpc>
                <a:spcPct val="100000"/>
              </a:lnSpc>
              <a:spcBef>
                <a:spcPts val="1400"/>
              </a:spcBef>
            </a:pPr>
            <a:r>
              <a:rPr lang="en-US" sz="2200">
                <a:solidFill>
                  <a:schemeClr val="accent3">
                    <a:lumMod val="25000"/>
                  </a:schemeClr>
                </a:solidFill>
                <a:latin typeface="Abadi"/>
              </a:rPr>
              <a:t>Results</a:t>
            </a:r>
          </a:p>
          <a:p>
            <a:pPr>
              <a:lnSpc>
                <a:spcPct val="100000"/>
              </a:lnSpc>
              <a:spcBef>
                <a:spcPts val="1400"/>
              </a:spcBef>
            </a:pPr>
            <a:r>
              <a:rPr lang="en-US" sz="2200">
                <a:solidFill>
                  <a:schemeClr val="accent3">
                    <a:lumMod val="25000"/>
                  </a:schemeClr>
                </a:solidFill>
                <a:latin typeface="Abadi"/>
              </a:rPr>
              <a:t>Conclusion</a:t>
            </a:r>
          </a:p>
          <a:p>
            <a:pPr>
              <a:lnSpc>
                <a:spcPct val="100000"/>
              </a:lnSpc>
              <a:spcBef>
                <a:spcPts val="1400"/>
              </a:spcBef>
            </a:pPr>
            <a:r>
              <a:rPr lang="en-US" sz="220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58488"/>
            <a:ext cx="10482067" cy="466966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 Dashboard</a:t>
            </a:r>
            <a:endParaRPr lang="en-US">
              <a:solidFill>
                <a:srgbClr val="0B49CB"/>
              </a:solidFill>
            </a:endParaRPr>
          </a:p>
        </p:txBody>
      </p:sp>
      <p:pic>
        <p:nvPicPr>
          <p:cNvPr id="2" name="Picture 2" descr="Table&#10;&#10;Description automatically generated">
            <a:extLst>
              <a:ext uri="{FF2B5EF4-FFF2-40B4-BE49-F238E27FC236}">
                <a16:creationId xmlns:a16="http://schemas.microsoft.com/office/drawing/2014/main" id="{A52A2144-E86A-8A29-6ABD-668319E100F0}"/>
              </a:ext>
            </a:extLst>
          </p:cNvPr>
          <p:cNvPicPr>
            <a:picLocks noChangeAspect="1"/>
          </p:cNvPicPr>
          <p:nvPr/>
        </p:nvPicPr>
        <p:blipFill>
          <a:blip r:embed="rId4"/>
          <a:stretch>
            <a:fillRect/>
          </a:stretch>
        </p:blipFill>
        <p:spPr>
          <a:xfrm>
            <a:off x="841332" y="1358999"/>
            <a:ext cx="10488460" cy="3471947"/>
          </a:xfrm>
          <a:prstGeom prst="rect">
            <a:avLst/>
          </a:prstGeom>
        </p:spPr>
      </p:pic>
    </p:spTree>
    <p:extLst>
      <p:ext uri="{BB962C8B-B14F-4D97-AF65-F5344CB8AC3E}">
        <p14:creationId xmlns:p14="http://schemas.microsoft.com/office/powerpoint/2010/main" val="1908298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58488"/>
            <a:ext cx="10482067" cy="466966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 Predictive Analysis</a:t>
            </a:r>
            <a:endParaRPr lang="en-US">
              <a:solidFill>
                <a:srgbClr val="0B49CB"/>
              </a:solidFill>
            </a:endParaRPr>
          </a:p>
        </p:txBody>
      </p:sp>
      <p:pic>
        <p:nvPicPr>
          <p:cNvPr id="3" name="Picture 4" descr="A picture containing application&#10;&#10;Description automatically generated">
            <a:extLst>
              <a:ext uri="{FF2B5EF4-FFF2-40B4-BE49-F238E27FC236}">
                <a16:creationId xmlns:a16="http://schemas.microsoft.com/office/drawing/2014/main" id="{00C22A13-7C30-CBA7-E091-0886DC7AE34B}"/>
              </a:ext>
            </a:extLst>
          </p:cNvPr>
          <p:cNvPicPr>
            <a:picLocks noChangeAspect="1"/>
          </p:cNvPicPr>
          <p:nvPr/>
        </p:nvPicPr>
        <p:blipFill>
          <a:blip r:embed="rId4"/>
          <a:stretch>
            <a:fillRect/>
          </a:stretch>
        </p:blipFill>
        <p:spPr>
          <a:xfrm>
            <a:off x="768264" y="1355015"/>
            <a:ext cx="5331912" cy="4408930"/>
          </a:xfrm>
          <a:prstGeom prst="rect">
            <a:avLst/>
          </a:prstGeom>
        </p:spPr>
      </p:pic>
      <p:pic>
        <p:nvPicPr>
          <p:cNvPr id="2" name="Picture 4" descr="A picture containing graphical user interface&#10;&#10;Description automatically generated">
            <a:extLst>
              <a:ext uri="{FF2B5EF4-FFF2-40B4-BE49-F238E27FC236}">
                <a16:creationId xmlns:a16="http://schemas.microsoft.com/office/drawing/2014/main" id="{1E4BF873-E12E-C368-BCC9-A34090D382C1}"/>
              </a:ext>
            </a:extLst>
          </p:cNvPr>
          <p:cNvPicPr>
            <a:picLocks noChangeAspect="1"/>
          </p:cNvPicPr>
          <p:nvPr/>
        </p:nvPicPr>
        <p:blipFill>
          <a:blip r:embed="rId5"/>
          <a:stretch>
            <a:fillRect/>
          </a:stretch>
        </p:blipFill>
        <p:spPr>
          <a:xfrm>
            <a:off x="6164893" y="1355015"/>
            <a:ext cx="5300597" cy="4408930"/>
          </a:xfrm>
          <a:prstGeom prst="rect">
            <a:avLst/>
          </a:prstGeom>
        </p:spPr>
      </p:pic>
    </p:spTree>
    <p:extLst>
      <p:ext uri="{BB962C8B-B14F-4D97-AF65-F5344CB8AC3E}">
        <p14:creationId xmlns:p14="http://schemas.microsoft.com/office/powerpoint/2010/main" val="6061724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58488"/>
            <a:ext cx="10482067" cy="466966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 Predictive Analysis</a:t>
            </a:r>
            <a:endParaRPr lang="en-US">
              <a:solidFill>
                <a:srgbClr val="0B49CB"/>
              </a:solidFill>
            </a:endParaRPr>
          </a:p>
        </p:txBody>
      </p:sp>
      <p:pic>
        <p:nvPicPr>
          <p:cNvPr id="2" name="Picture 2" descr="A picture containing graphical user interface&#10;&#10;Description automatically generated">
            <a:extLst>
              <a:ext uri="{FF2B5EF4-FFF2-40B4-BE49-F238E27FC236}">
                <a16:creationId xmlns:a16="http://schemas.microsoft.com/office/drawing/2014/main" id="{8C046869-09C5-CFE3-5B30-AD8E097EFFE1}"/>
              </a:ext>
            </a:extLst>
          </p:cNvPr>
          <p:cNvPicPr>
            <a:picLocks noChangeAspect="1"/>
          </p:cNvPicPr>
          <p:nvPr/>
        </p:nvPicPr>
        <p:blipFill>
          <a:blip r:embed="rId4"/>
          <a:stretch>
            <a:fillRect/>
          </a:stretch>
        </p:blipFill>
        <p:spPr>
          <a:xfrm>
            <a:off x="841332" y="1355015"/>
            <a:ext cx="5102269" cy="4189724"/>
          </a:xfrm>
          <a:prstGeom prst="rect">
            <a:avLst/>
          </a:prstGeom>
        </p:spPr>
      </p:pic>
      <p:pic>
        <p:nvPicPr>
          <p:cNvPr id="3" name="Picture 4" descr="Chart&#10;&#10;Description automatically generated">
            <a:extLst>
              <a:ext uri="{FF2B5EF4-FFF2-40B4-BE49-F238E27FC236}">
                <a16:creationId xmlns:a16="http://schemas.microsoft.com/office/drawing/2014/main" id="{16485EF2-35A7-1886-05BD-ACDD68EEAEAE}"/>
              </a:ext>
            </a:extLst>
          </p:cNvPr>
          <p:cNvPicPr>
            <a:picLocks noChangeAspect="1"/>
          </p:cNvPicPr>
          <p:nvPr/>
        </p:nvPicPr>
        <p:blipFill>
          <a:blip r:embed="rId5"/>
          <a:stretch>
            <a:fillRect/>
          </a:stretch>
        </p:blipFill>
        <p:spPr>
          <a:xfrm>
            <a:off x="6478044" y="1353430"/>
            <a:ext cx="4883063" cy="4192893"/>
          </a:xfrm>
          <a:prstGeom prst="rect">
            <a:avLst/>
          </a:prstGeom>
        </p:spPr>
      </p:pic>
    </p:spTree>
    <p:extLst>
      <p:ext uri="{BB962C8B-B14F-4D97-AF65-F5344CB8AC3E}">
        <p14:creationId xmlns:p14="http://schemas.microsoft.com/office/powerpoint/2010/main" val="31532801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a:solidFill>
                <a:srgbClr val="0B49CB"/>
              </a:solidFill>
            </a:endParaRPr>
          </a:p>
        </p:txBody>
      </p:sp>
      <p:pic>
        <p:nvPicPr>
          <p:cNvPr id="2" name="Picture 5" descr="Chart, scatter chart&#10;&#10;Description automatically generated">
            <a:extLst>
              <a:ext uri="{FF2B5EF4-FFF2-40B4-BE49-F238E27FC236}">
                <a16:creationId xmlns:a16="http://schemas.microsoft.com/office/drawing/2014/main" id="{FD3FBCB3-26E6-0142-D9BD-562223CBAEF9}"/>
              </a:ext>
            </a:extLst>
          </p:cNvPr>
          <p:cNvPicPr>
            <a:picLocks noChangeAspect="1"/>
          </p:cNvPicPr>
          <p:nvPr/>
        </p:nvPicPr>
        <p:blipFill>
          <a:blip r:embed="rId3"/>
          <a:stretch>
            <a:fillRect/>
          </a:stretch>
        </p:blipFill>
        <p:spPr>
          <a:xfrm>
            <a:off x="2062619" y="1345043"/>
            <a:ext cx="8296406" cy="3009255"/>
          </a:xfrm>
          <a:prstGeom prst="rect">
            <a:avLst/>
          </a:prstGeom>
        </p:spPr>
      </p:pic>
      <p:sp>
        <p:nvSpPr>
          <p:cNvPr id="6" name="TextBox 5">
            <a:extLst>
              <a:ext uri="{FF2B5EF4-FFF2-40B4-BE49-F238E27FC236}">
                <a16:creationId xmlns:a16="http://schemas.microsoft.com/office/drawing/2014/main" id="{A542B1BA-8352-DF6A-FD28-E46CB91229A4}"/>
              </a:ext>
            </a:extLst>
          </p:cNvPr>
          <p:cNvSpPr txBox="1"/>
          <p:nvPr/>
        </p:nvSpPr>
        <p:spPr>
          <a:xfrm>
            <a:off x="772437" y="4634630"/>
            <a:ext cx="10571967" cy="18466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a:latin typeface="Abadi"/>
                <a:ea typeface="+mn-lt"/>
                <a:cs typeface="+mn-lt"/>
              </a:rPr>
              <a:t>CCAFS SLC-40 site was not used for flight numbers between 25 and 40 – KSC LC 39A was used for those numbers instead</a:t>
            </a:r>
            <a:endParaRPr lang="en-US" sz="1900">
              <a:latin typeface="Abadi"/>
              <a:cs typeface="Calibri" panose="020F0502020204030204"/>
            </a:endParaRPr>
          </a:p>
          <a:p>
            <a:pPr marL="285750" indent="-285750">
              <a:buFont typeface="Arial"/>
              <a:buChar char="•"/>
            </a:pPr>
            <a:r>
              <a:rPr lang="en-US" sz="1900">
                <a:latin typeface="Abadi"/>
                <a:ea typeface="+mn-lt"/>
                <a:cs typeface="+mn-lt"/>
              </a:rPr>
              <a:t>This figure shows that the success rate increased as the number of flights increased.</a:t>
            </a:r>
          </a:p>
          <a:p>
            <a:pPr marL="342900" indent="-342900">
              <a:buFont typeface="Arial"/>
              <a:buChar char="•"/>
            </a:pPr>
            <a:r>
              <a:rPr lang="en-US" sz="1900">
                <a:latin typeface="Abadi"/>
                <a:ea typeface="+mn-lt"/>
                <a:cs typeface="+mn-lt"/>
              </a:rPr>
              <a:t>VAFB SLC 4E is the least used launch site whereas CCAFS SLC 40 is the most used launch site</a:t>
            </a:r>
            <a:endParaRPr lang="en-US" sz="1900">
              <a:latin typeface="Abadi"/>
              <a:cs typeface="Calibri" panose="020F0502020204030204"/>
            </a:endParaRPr>
          </a:p>
          <a:p>
            <a:pPr marL="342900" indent="-342900">
              <a:buFont typeface="Arial"/>
              <a:buChar char="•"/>
            </a:pPr>
            <a:r>
              <a:rPr lang="en-US" sz="1900">
                <a:latin typeface="Abadi"/>
                <a:ea typeface="+mn-lt"/>
                <a:cs typeface="+mn-lt"/>
              </a:rPr>
              <a:t>There seems to be an increase in successful flights after the 40th launch.</a:t>
            </a:r>
            <a:endParaRPr lang="en-US" sz="1900">
              <a:latin typeface="Abadi"/>
              <a:cs typeface="Calibri" panose="020F0502020204030204"/>
            </a:endParaRPr>
          </a:p>
          <a:p>
            <a:pPr marL="285750" indent="-285750">
              <a:buFont typeface="Arial"/>
              <a:buChar char="•"/>
            </a:pPr>
            <a:endParaRPr lang="en-US" sz="1900">
              <a:latin typeface="Abadi"/>
              <a:cs typeface="Calibri" panose="020F0502020204030204"/>
            </a:endParaRPr>
          </a:p>
        </p:txBody>
      </p:sp>
    </p:spTree>
    <p:extLst>
      <p:ext uri="{BB962C8B-B14F-4D97-AF65-F5344CB8AC3E}">
        <p14:creationId xmlns:p14="http://schemas.microsoft.com/office/powerpoint/2010/main" val="38656059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Launch Site</a:t>
            </a:r>
          </a:p>
        </p:txBody>
      </p:sp>
      <p:pic>
        <p:nvPicPr>
          <p:cNvPr id="2" name="Picture 5" descr="Chart, scatter chart&#10;&#10;Description automatically generated">
            <a:extLst>
              <a:ext uri="{FF2B5EF4-FFF2-40B4-BE49-F238E27FC236}">
                <a16:creationId xmlns:a16="http://schemas.microsoft.com/office/drawing/2014/main" id="{315C2568-1F76-2D50-96AC-31C172F040C8}"/>
              </a:ext>
            </a:extLst>
          </p:cNvPr>
          <p:cNvPicPr>
            <a:picLocks noChangeAspect="1"/>
          </p:cNvPicPr>
          <p:nvPr/>
        </p:nvPicPr>
        <p:blipFill>
          <a:blip r:embed="rId3"/>
          <a:stretch>
            <a:fillRect/>
          </a:stretch>
        </p:blipFill>
        <p:spPr>
          <a:xfrm>
            <a:off x="2135688" y="1371644"/>
            <a:ext cx="8098075" cy="3049999"/>
          </a:xfrm>
          <a:prstGeom prst="rect">
            <a:avLst/>
          </a:prstGeom>
        </p:spPr>
      </p:pic>
      <p:sp>
        <p:nvSpPr>
          <p:cNvPr id="6" name="TextBox 5">
            <a:extLst>
              <a:ext uri="{FF2B5EF4-FFF2-40B4-BE49-F238E27FC236}">
                <a16:creationId xmlns:a16="http://schemas.microsoft.com/office/drawing/2014/main" id="{E1AA2417-B70C-BED5-ED08-2FB7224C69F1}"/>
              </a:ext>
            </a:extLst>
          </p:cNvPr>
          <p:cNvSpPr txBox="1"/>
          <p:nvPr/>
        </p:nvSpPr>
        <p:spPr>
          <a:xfrm>
            <a:off x="709808" y="4718137"/>
            <a:ext cx="10749418" cy="9694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a:latin typeface="Abadi"/>
                <a:ea typeface="+mn-lt"/>
                <a:cs typeface="+mn-lt"/>
              </a:rPr>
              <a:t>At VAFB SLC 4E the payload mass is always less than 10k </a:t>
            </a:r>
          </a:p>
          <a:p>
            <a:pPr marL="285750" indent="-285750">
              <a:buFont typeface="Arial"/>
              <a:buChar char="•"/>
            </a:pPr>
            <a:r>
              <a:rPr lang="en-US" sz="1900">
                <a:latin typeface="Abadi"/>
                <a:ea typeface="+mn-lt"/>
                <a:cs typeface="+mn-lt"/>
              </a:rPr>
              <a:t>The blue dots represent the successful launches while the red dots represent unsuccessful launches.</a:t>
            </a:r>
          </a:p>
        </p:txBody>
      </p:sp>
    </p:spTree>
    <p:extLst>
      <p:ext uri="{BB962C8B-B14F-4D97-AF65-F5344CB8AC3E}">
        <p14:creationId xmlns:p14="http://schemas.microsoft.com/office/powerpoint/2010/main" val="38697892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 Rate vs. Orbit Type</a:t>
            </a:r>
            <a:endParaRPr lang="en-US">
              <a:solidFill>
                <a:srgbClr val="0B49CB"/>
              </a:solidFill>
            </a:endParaRPr>
          </a:p>
        </p:txBody>
      </p:sp>
      <p:pic>
        <p:nvPicPr>
          <p:cNvPr id="2" name="Picture 5" descr="Chart, bar chart&#10;&#10;Description automatically generated">
            <a:extLst>
              <a:ext uri="{FF2B5EF4-FFF2-40B4-BE49-F238E27FC236}">
                <a16:creationId xmlns:a16="http://schemas.microsoft.com/office/drawing/2014/main" id="{E35EEBA6-8EBE-4137-19B7-4E860107E7FE}"/>
              </a:ext>
            </a:extLst>
          </p:cNvPr>
          <p:cNvPicPr>
            <a:picLocks noChangeAspect="1"/>
          </p:cNvPicPr>
          <p:nvPr/>
        </p:nvPicPr>
        <p:blipFill>
          <a:blip r:embed="rId3"/>
          <a:stretch>
            <a:fillRect/>
          </a:stretch>
        </p:blipFill>
        <p:spPr>
          <a:xfrm>
            <a:off x="1947797" y="1392220"/>
            <a:ext cx="8171145" cy="3447257"/>
          </a:xfrm>
          <a:prstGeom prst="rect">
            <a:avLst/>
          </a:prstGeom>
        </p:spPr>
      </p:pic>
      <p:sp>
        <p:nvSpPr>
          <p:cNvPr id="6" name="TextBox 5">
            <a:extLst>
              <a:ext uri="{FF2B5EF4-FFF2-40B4-BE49-F238E27FC236}">
                <a16:creationId xmlns:a16="http://schemas.microsoft.com/office/drawing/2014/main" id="{C1EDE8DF-5160-A674-EE36-E52183CDEE92}"/>
              </a:ext>
            </a:extLst>
          </p:cNvPr>
          <p:cNvSpPr txBox="1"/>
          <p:nvPr/>
        </p:nvSpPr>
        <p:spPr>
          <a:xfrm>
            <a:off x="803753" y="5156547"/>
            <a:ext cx="10478020" cy="6771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a:latin typeface="Abadi"/>
                <a:ea typeface="+mn-lt"/>
                <a:cs typeface="+mn-lt"/>
              </a:rPr>
              <a:t>From the plot, we can see that ES L1, GEO, HEO, SSO, VLEO had the most success rate.</a:t>
            </a:r>
          </a:p>
          <a:p>
            <a:pPr marL="285750" indent="-285750">
              <a:buFont typeface="Arial"/>
              <a:buChar char="•"/>
            </a:pPr>
            <a:r>
              <a:rPr lang="en-US" sz="1900">
                <a:latin typeface="Abadi"/>
                <a:ea typeface="+mn-lt"/>
                <a:cs typeface="+mn-lt"/>
              </a:rPr>
              <a:t>SO orbit did not have any successful launches with a 0% success rate.</a:t>
            </a:r>
            <a:endParaRPr lang="en-US" sz="1900">
              <a:latin typeface="Abadi"/>
              <a:cs typeface="Calibri"/>
            </a:endParaRPr>
          </a:p>
        </p:txBody>
      </p:sp>
    </p:spTree>
    <p:extLst>
      <p:ext uri="{BB962C8B-B14F-4D97-AF65-F5344CB8AC3E}">
        <p14:creationId xmlns:p14="http://schemas.microsoft.com/office/powerpoint/2010/main" val="800901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Orbit Type</a:t>
            </a:r>
            <a:endParaRPr lang="en-US">
              <a:solidFill>
                <a:srgbClr val="0B49CB"/>
              </a:solidFill>
            </a:endParaRPr>
          </a:p>
        </p:txBody>
      </p:sp>
      <p:pic>
        <p:nvPicPr>
          <p:cNvPr id="2" name="Picture 5" descr="Chart, scatter chart&#10;&#10;Description automatically generated">
            <a:extLst>
              <a:ext uri="{FF2B5EF4-FFF2-40B4-BE49-F238E27FC236}">
                <a16:creationId xmlns:a16="http://schemas.microsoft.com/office/drawing/2014/main" id="{4BA85991-61F0-736D-F3E9-732208E5D9F8}"/>
              </a:ext>
            </a:extLst>
          </p:cNvPr>
          <p:cNvPicPr>
            <a:picLocks noChangeAspect="1"/>
          </p:cNvPicPr>
          <p:nvPr/>
        </p:nvPicPr>
        <p:blipFill>
          <a:blip r:embed="rId3"/>
          <a:stretch>
            <a:fillRect/>
          </a:stretch>
        </p:blipFill>
        <p:spPr>
          <a:xfrm>
            <a:off x="4807907" y="1357013"/>
            <a:ext cx="6574076" cy="4582384"/>
          </a:xfrm>
          <a:prstGeom prst="rect">
            <a:avLst/>
          </a:prstGeom>
        </p:spPr>
      </p:pic>
      <p:sp>
        <p:nvSpPr>
          <p:cNvPr id="6" name="TextBox 5">
            <a:extLst>
              <a:ext uri="{FF2B5EF4-FFF2-40B4-BE49-F238E27FC236}">
                <a16:creationId xmlns:a16="http://schemas.microsoft.com/office/drawing/2014/main" id="{0698B73B-99F0-C60A-B191-C77092A348E3}"/>
              </a:ext>
            </a:extLst>
          </p:cNvPr>
          <p:cNvSpPr txBox="1"/>
          <p:nvPr/>
        </p:nvSpPr>
        <p:spPr>
          <a:xfrm>
            <a:off x="855944" y="1356987"/>
            <a:ext cx="3891418" cy="298543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sz="1900">
                <a:latin typeface="Abadi"/>
                <a:ea typeface="+mn-lt"/>
                <a:cs typeface="+mn-lt"/>
              </a:rPr>
              <a:t>In the LEO orbit, the success is positively correlated to the number of flights.</a:t>
            </a:r>
            <a:endParaRPr lang="en-US"/>
          </a:p>
          <a:p>
            <a:pPr marL="285750" indent="-285750" algn="just">
              <a:buFont typeface="Arial"/>
              <a:buChar char="•"/>
            </a:pPr>
            <a:r>
              <a:rPr lang="en-US" sz="1900">
                <a:latin typeface="Abadi"/>
                <a:ea typeface="+mn-lt"/>
                <a:cs typeface="+mn-lt"/>
              </a:rPr>
              <a:t>The SSO orbit has a 100% success rate however with fewer flights than the other orbits</a:t>
            </a:r>
            <a:endParaRPr lang="en-US" sz="1900">
              <a:latin typeface="Abadi"/>
              <a:cs typeface="Calibri" panose="020F0502020204030204"/>
            </a:endParaRPr>
          </a:p>
          <a:p>
            <a:pPr marL="285750" indent="-285750" algn="just">
              <a:buFont typeface="Arial"/>
              <a:buChar char="•"/>
            </a:pPr>
            <a:r>
              <a:rPr lang="en-US" sz="1900">
                <a:latin typeface="Abadi"/>
                <a:ea typeface="+mn-lt"/>
                <a:cs typeface="+mn-lt"/>
              </a:rPr>
              <a:t>ISS and GTO are more popular than the rest</a:t>
            </a:r>
            <a:endParaRPr lang="en-US" sz="1900">
              <a:latin typeface="Abadi"/>
              <a:cs typeface="Calibri" panose="020F0502020204030204"/>
            </a:endParaRPr>
          </a:p>
          <a:p>
            <a:pPr marL="285750" indent="-285750">
              <a:buFont typeface="Arial"/>
              <a:buChar char="•"/>
            </a:pPr>
            <a:endParaRPr lang="en-US">
              <a:cs typeface="Calibri" panose="020F0502020204030204"/>
            </a:endParaRPr>
          </a:p>
          <a:p>
            <a:pPr marL="285750" indent="-285750">
              <a:buFont typeface="Arial"/>
              <a:buChar char="•"/>
            </a:pPr>
            <a:endParaRPr lang="en-US">
              <a:cs typeface="Calibri" panose="020F0502020204030204"/>
            </a:endParaRPr>
          </a:p>
        </p:txBody>
      </p:sp>
    </p:spTree>
    <p:extLst>
      <p:ext uri="{BB962C8B-B14F-4D97-AF65-F5344CB8AC3E}">
        <p14:creationId xmlns:p14="http://schemas.microsoft.com/office/powerpoint/2010/main" val="11067275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Orbit Type</a:t>
            </a:r>
            <a:endParaRPr lang="en-US">
              <a:solidFill>
                <a:srgbClr val="0B49CB"/>
              </a:solidFill>
            </a:endParaRPr>
          </a:p>
        </p:txBody>
      </p:sp>
      <p:pic>
        <p:nvPicPr>
          <p:cNvPr id="2" name="Picture 5" descr="Chart, scatter chart&#10;&#10;Description automatically generated">
            <a:extLst>
              <a:ext uri="{FF2B5EF4-FFF2-40B4-BE49-F238E27FC236}">
                <a16:creationId xmlns:a16="http://schemas.microsoft.com/office/drawing/2014/main" id="{B567D3E7-49D7-C52A-A88F-69212911A357}"/>
              </a:ext>
            </a:extLst>
          </p:cNvPr>
          <p:cNvPicPr>
            <a:picLocks noChangeAspect="1"/>
          </p:cNvPicPr>
          <p:nvPr/>
        </p:nvPicPr>
        <p:blipFill>
          <a:blip r:embed="rId3"/>
          <a:stretch>
            <a:fillRect/>
          </a:stretch>
        </p:blipFill>
        <p:spPr>
          <a:xfrm>
            <a:off x="1937359" y="1327959"/>
            <a:ext cx="8317282" cy="3826301"/>
          </a:xfrm>
          <a:prstGeom prst="rect">
            <a:avLst/>
          </a:prstGeom>
        </p:spPr>
      </p:pic>
      <p:sp>
        <p:nvSpPr>
          <p:cNvPr id="6" name="TextBox 5">
            <a:extLst>
              <a:ext uri="{FF2B5EF4-FFF2-40B4-BE49-F238E27FC236}">
                <a16:creationId xmlns:a16="http://schemas.microsoft.com/office/drawing/2014/main" id="{48D355B4-6F24-0EF3-CFC3-DA69E545B6ED}"/>
              </a:ext>
            </a:extLst>
          </p:cNvPr>
          <p:cNvSpPr txBox="1"/>
          <p:nvPr/>
        </p:nvSpPr>
        <p:spPr>
          <a:xfrm>
            <a:off x="929013" y="5198301"/>
            <a:ext cx="10352760" cy="9694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900">
                <a:latin typeface="Abadi"/>
                <a:ea typeface="+mn-lt"/>
                <a:cs typeface="+mn-lt"/>
              </a:rPr>
              <a:t>For PO and LEO, landing fails at low payload mass while it is successful at higher payload mass</a:t>
            </a:r>
          </a:p>
          <a:p>
            <a:pPr marL="285750" indent="-285750">
              <a:buFont typeface="Arial" panose="020B0604020202020204" pitchFamily="34" charset="0"/>
              <a:buChar char="•"/>
            </a:pPr>
            <a:r>
              <a:rPr lang="en-US" sz="1900">
                <a:latin typeface="Abadi"/>
                <a:ea typeface="+mn-lt"/>
                <a:cs typeface="+mn-lt"/>
              </a:rPr>
              <a:t>For VLEO the payload is the heaviest</a:t>
            </a:r>
            <a:endParaRPr lang="en-US" sz="1900">
              <a:latin typeface="Abadi"/>
              <a:cs typeface="Calibri" panose="020F0502020204030204"/>
            </a:endParaRPr>
          </a:p>
          <a:p>
            <a:pPr marL="285750" indent="-285750">
              <a:buFont typeface="Arial" panose="020B0604020202020204" pitchFamily="34" charset="0"/>
              <a:buChar char="•"/>
            </a:pPr>
            <a:r>
              <a:rPr lang="en-US" sz="1900">
                <a:latin typeface="Abadi"/>
                <a:ea typeface="+mn-lt"/>
                <a:cs typeface="+mn-lt"/>
              </a:rPr>
              <a:t>For LEO, SSO, HEO, ES-L1 the payload is light</a:t>
            </a:r>
            <a:endParaRPr lang="en-US" sz="1900">
              <a:latin typeface="Abadi"/>
              <a:cs typeface="Calibri" panose="020F0502020204030204"/>
            </a:endParaRPr>
          </a:p>
        </p:txBody>
      </p:sp>
    </p:spTree>
    <p:extLst>
      <p:ext uri="{BB962C8B-B14F-4D97-AF65-F5344CB8AC3E}">
        <p14:creationId xmlns:p14="http://schemas.microsoft.com/office/powerpoint/2010/main" val="31453405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Success Yearly Trend</a:t>
            </a:r>
          </a:p>
        </p:txBody>
      </p:sp>
      <p:pic>
        <p:nvPicPr>
          <p:cNvPr id="2" name="Picture 5" descr="Chart, line chart&#10;&#10;Description automatically generated">
            <a:extLst>
              <a:ext uri="{FF2B5EF4-FFF2-40B4-BE49-F238E27FC236}">
                <a16:creationId xmlns:a16="http://schemas.microsoft.com/office/drawing/2014/main" id="{387E6541-F95A-F42E-AE28-05A68BDAE3CE}"/>
              </a:ext>
            </a:extLst>
          </p:cNvPr>
          <p:cNvPicPr>
            <a:picLocks noChangeAspect="1"/>
          </p:cNvPicPr>
          <p:nvPr/>
        </p:nvPicPr>
        <p:blipFill>
          <a:blip r:embed="rId3"/>
          <a:stretch>
            <a:fillRect/>
          </a:stretch>
        </p:blipFill>
        <p:spPr>
          <a:xfrm>
            <a:off x="2020865" y="1301466"/>
            <a:ext cx="8244213" cy="4056740"/>
          </a:xfrm>
          <a:prstGeom prst="rect">
            <a:avLst/>
          </a:prstGeom>
        </p:spPr>
      </p:pic>
      <p:sp>
        <p:nvSpPr>
          <p:cNvPr id="6" name="TextBox 5">
            <a:extLst>
              <a:ext uri="{FF2B5EF4-FFF2-40B4-BE49-F238E27FC236}">
                <a16:creationId xmlns:a16="http://schemas.microsoft.com/office/drawing/2014/main" id="{63860545-BD5D-9E69-8FA7-395E873DC8DF}"/>
              </a:ext>
            </a:extLst>
          </p:cNvPr>
          <p:cNvSpPr txBox="1"/>
          <p:nvPr/>
        </p:nvSpPr>
        <p:spPr>
          <a:xfrm>
            <a:off x="772438" y="5427944"/>
            <a:ext cx="1050933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latin typeface="Abadi"/>
                <a:ea typeface="+mn-lt"/>
                <a:cs typeface="+mn-lt"/>
              </a:rPr>
              <a:t>The average success rate increases over the years from 2013</a:t>
            </a:r>
            <a:endParaRPr lang="en-US">
              <a:latin typeface="Abadi"/>
              <a:cs typeface="Calibri" panose="020F0502020204030204"/>
            </a:endParaRPr>
          </a:p>
        </p:txBody>
      </p:sp>
    </p:spTree>
    <p:extLst>
      <p:ext uri="{BB962C8B-B14F-4D97-AF65-F5344CB8AC3E}">
        <p14:creationId xmlns:p14="http://schemas.microsoft.com/office/powerpoint/2010/main" val="706594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1013" y="1307110"/>
            <a:ext cx="8224546" cy="5517962"/>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rPr>
              <a:t>Summary of methodologies</a:t>
            </a:r>
          </a:p>
          <a:p>
            <a:pPr marL="800100" lvl="1" indent="-342900">
              <a:lnSpc>
                <a:spcPct val="100000"/>
              </a:lnSpc>
              <a:spcBef>
                <a:spcPts val="1400"/>
              </a:spcBef>
              <a:buAutoNum type="romanUcPeriod"/>
            </a:pPr>
            <a:r>
              <a:rPr lang="en-US" sz="1900">
                <a:solidFill>
                  <a:schemeClr val="accent3">
                    <a:lumMod val="25000"/>
                  </a:schemeClr>
                </a:solidFill>
                <a:latin typeface="Abadi"/>
              </a:rPr>
              <a:t>Data Collection Rest API</a:t>
            </a:r>
          </a:p>
          <a:p>
            <a:pPr marL="800100" lvl="1" indent="-342900">
              <a:lnSpc>
                <a:spcPct val="100000"/>
              </a:lnSpc>
              <a:spcBef>
                <a:spcPts val="1400"/>
              </a:spcBef>
              <a:buAutoNum type="romanUcPeriod"/>
            </a:pPr>
            <a:r>
              <a:rPr lang="en-US" sz="1900">
                <a:solidFill>
                  <a:schemeClr val="accent3">
                    <a:lumMod val="25000"/>
                  </a:schemeClr>
                </a:solidFill>
                <a:latin typeface="Abadi"/>
              </a:rPr>
              <a:t>Data Collection </a:t>
            </a:r>
          </a:p>
          <a:p>
            <a:pPr marL="800100" lvl="1" indent="-342900">
              <a:lnSpc>
                <a:spcPct val="100000"/>
              </a:lnSpc>
              <a:spcBef>
                <a:spcPts val="1400"/>
              </a:spcBef>
              <a:buAutoNum type="romanUcPeriod"/>
            </a:pPr>
            <a:r>
              <a:rPr lang="en-US" sz="1900">
                <a:solidFill>
                  <a:schemeClr val="accent3">
                    <a:lumMod val="25000"/>
                  </a:schemeClr>
                </a:solidFill>
                <a:latin typeface="Abadi"/>
              </a:rPr>
              <a:t>Data Wrangling</a:t>
            </a:r>
          </a:p>
          <a:p>
            <a:pPr marL="800100" lvl="1" indent="-342900">
              <a:lnSpc>
                <a:spcPct val="100000"/>
              </a:lnSpc>
              <a:spcBef>
                <a:spcPts val="1400"/>
              </a:spcBef>
              <a:buAutoNum type="romanUcPeriod"/>
            </a:pPr>
            <a:r>
              <a:rPr lang="en-US" sz="1900">
                <a:solidFill>
                  <a:schemeClr val="accent3">
                    <a:lumMod val="25000"/>
                  </a:schemeClr>
                </a:solidFill>
                <a:latin typeface="Abadi"/>
              </a:rPr>
              <a:t>Exploratory Data Analysis with SQL</a:t>
            </a:r>
          </a:p>
          <a:p>
            <a:pPr marL="800100" lvl="1" indent="-342900">
              <a:lnSpc>
                <a:spcPct val="100000"/>
              </a:lnSpc>
              <a:spcBef>
                <a:spcPts val="1400"/>
              </a:spcBef>
              <a:buAutoNum type="romanUcPeriod"/>
            </a:pPr>
            <a:r>
              <a:rPr lang="en-US" sz="1900">
                <a:solidFill>
                  <a:schemeClr val="accent3">
                    <a:lumMod val="25000"/>
                  </a:schemeClr>
                </a:solidFill>
                <a:latin typeface="Abadi"/>
              </a:rPr>
              <a:t>Exploratory Data Analysis with Data Visualization</a:t>
            </a:r>
          </a:p>
          <a:p>
            <a:pPr marL="800100" lvl="1" indent="-342900">
              <a:lnSpc>
                <a:spcPct val="100000"/>
              </a:lnSpc>
              <a:spcBef>
                <a:spcPts val="1400"/>
              </a:spcBef>
              <a:buAutoNum type="romanUcPeriod"/>
            </a:pPr>
            <a:r>
              <a:rPr lang="en-US" sz="1900">
                <a:solidFill>
                  <a:schemeClr val="accent3">
                    <a:lumMod val="25000"/>
                  </a:schemeClr>
                </a:solidFill>
                <a:latin typeface="Abadi"/>
              </a:rPr>
              <a:t>Interactive Data Visualization with Folium and </a:t>
            </a:r>
            <a:r>
              <a:rPr lang="en-US" sz="1900" err="1">
                <a:solidFill>
                  <a:schemeClr val="accent3">
                    <a:lumMod val="25000"/>
                  </a:schemeClr>
                </a:solidFill>
                <a:latin typeface="Abadi"/>
              </a:rPr>
              <a:t>Ploty</a:t>
            </a:r>
            <a:r>
              <a:rPr lang="en-US" sz="1900">
                <a:solidFill>
                  <a:schemeClr val="accent3">
                    <a:lumMod val="25000"/>
                  </a:schemeClr>
                </a:solidFill>
                <a:latin typeface="Abadi"/>
              </a:rPr>
              <a:t> Dash</a:t>
            </a:r>
          </a:p>
          <a:p>
            <a:pPr marL="800100" lvl="1" indent="-342900">
              <a:lnSpc>
                <a:spcPct val="100000"/>
              </a:lnSpc>
              <a:spcBef>
                <a:spcPts val="1400"/>
              </a:spcBef>
              <a:buAutoNum type="romanUcPeriod"/>
            </a:pPr>
            <a:r>
              <a:rPr lang="en-US" sz="1900">
                <a:solidFill>
                  <a:schemeClr val="accent3">
                    <a:lumMod val="25000"/>
                  </a:schemeClr>
                </a:solidFill>
                <a:latin typeface="Abadi"/>
              </a:rPr>
              <a:t>Machine Learning Prediction</a:t>
            </a:r>
          </a:p>
          <a:p>
            <a:pPr>
              <a:lnSpc>
                <a:spcPct val="100000"/>
              </a:lnSpc>
              <a:spcBef>
                <a:spcPts val="1400"/>
              </a:spcBef>
            </a:pPr>
            <a:r>
              <a:rPr lang="en-US" sz="2200">
                <a:solidFill>
                  <a:schemeClr val="accent3">
                    <a:lumMod val="25000"/>
                  </a:schemeClr>
                </a:solidFill>
                <a:latin typeface="Abadi"/>
              </a:rPr>
              <a:t>Summary of all results</a:t>
            </a:r>
          </a:p>
          <a:p>
            <a:pPr marL="800100" lvl="1" indent="-342900">
              <a:lnSpc>
                <a:spcPct val="100000"/>
              </a:lnSpc>
              <a:spcBef>
                <a:spcPts val="1400"/>
              </a:spcBef>
              <a:buAutoNum type="romanUcPeriod"/>
            </a:pPr>
            <a:r>
              <a:rPr lang="en-US" sz="1900">
                <a:solidFill>
                  <a:schemeClr val="accent3">
                    <a:lumMod val="25000"/>
                  </a:schemeClr>
                </a:solidFill>
                <a:latin typeface="Abadi"/>
              </a:rPr>
              <a:t>Collect Data and Analysis result</a:t>
            </a:r>
          </a:p>
          <a:p>
            <a:pPr marL="800100" lvl="1" indent="-342900">
              <a:lnSpc>
                <a:spcPct val="100000"/>
              </a:lnSpc>
              <a:spcBef>
                <a:spcPts val="1400"/>
              </a:spcBef>
              <a:buAutoNum type="romanUcPeriod"/>
            </a:pPr>
            <a:r>
              <a:rPr lang="en-US" sz="1900">
                <a:solidFill>
                  <a:schemeClr val="tx1"/>
                </a:solidFill>
                <a:latin typeface="Abadi"/>
              </a:rPr>
              <a:t>Drawing analytical charts</a:t>
            </a:r>
          </a:p>
          <a:p>
            <a:pPr marL="800100" lvl="1" indent="-342900">
              <a:lnSpc>
                <a:spcPct val="100000"/>
              </a:lnSpc>
              <a:spcBef>
                <a:spcPts val="1400"/>
              </a:spcBef>
              <a:buAutoNum type="romanUcPeriod"/>
            </a:pPr>
            <a:r>
              <a:rPr lang="en-US" sz="1900">
                <a:solidFill>
                  <a:schemeClr val="tx1"/>
                </a:solidFill>
                <a:latin typeface="Abadi"/>
              </a:rPr>
              <a:t>Use Machine Learning algorithm and predict result</a:t>
            </a:r>
          </a:p>
          <a:p>
            <a:pPr marL="800100" lvl="1" indent="-342900">
              <a:lnSpc>
                <a:spcPct val="100000"/>
              </a:lnSpc>
              <a:spcBef>
                <a:spcPts val="1400"/>
              </a:spcBef>
              <a:buAutoNum type="romanUcPeriod"/>
            </a:pPr>
            <a:endParaRPr lang="en-US" sz="1800">
              <a:solidFill>
                <a:schemeClr val="accent3">
                  <a:lumMod val="25000"/>
                </a:schemeClr>
              </a:solidFill>
              <a:latin typeface="Abadi"/>
            </a:endParaRPr>
          </a:p>
          <a:p>
            <a:pPr marL="514350" indent="-514350">
              <a:lnSpc>
                <a:spcPct val="100000"/>
              </a:lnSpc>
              <a:spcBef>
                <a:spcPts val="1400"/>
              </a:spcBef>
              <a:buAutoNum type="romanUcPeriod"/>
            </a:pPr>
            <a:endParaRPr lang="en-US">
              <a:solidFill>
                <a:schemeClr val="accent3">
                  <a:lumMod val="25000"/>
                </a:schemeClr>
              </a:solidFill>
            </a:endParaRPr>
          </a:p>
          <a:p>
            <a:pPr>
              <a:lnSpc>
                <a:spcPct val="100000"/>
              </a:lnSpc>
              <a:spcBef>
                <a:spcPts val="1400"/>
              </a:spcBef>
            </a:pPr>
            <a:endParaRPr lang="en-US" sz="2200">
              <a:solidFill>
                <a:schemeClr val="accent3">
                  <a:lumMod val="25000"/>
                </a:schemeClr>
              </a:solidFill>
              <a:latin typeface="Abadi"/>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All Launch Site Names</a:t>
            </a:r>
          </a:p>
        </p:txBody>
      </p:sp>
      <p:pic>
        <p:nvPicPr>
          <p:cNvPr id="9" name="Picture 9" descr="Graphical user interface, application&#10;&#10;Description automatically generated">
            <a:extLst>
              <a:ext uri="{FF2B5EF4-FFF2-40B4-BE49-F238E27FC236}">
                <a16:creationId xmlns:a16="http://schemas.microsoft.com/office/drawing/2014/main" id="{D8C7203F-CC99-4D0A-6BAF-9725D425E60C}"/>
              </a:ext>
            </a:extLst>
          </p:cNvPr>
          <p:cNvPicPr>
            <a:picLocks noChangeAspect="1"/>
          </p:cNvPicPr>
          <p:nvPr/>
        </p:nvPicPr>
        <p:blipFill>
          <a:blip r:embed="rId3"/>
          <a:stretch>
            <a:fillRect/>
          </a:stretch>
        </p:blipFill>
        <p:spPr>
          <a:xfrm>
            <a:off x="810016" y="1366891"/>
            <a:ext cx="10561528" cy="2297505"/>
          </a:xfrm>
          <a:prstGeom prst="rect">
            <a:avLst/>
          </a:prstGeom>
        </p:spPr>
      </p:pic>
      <p:sp>
        <p:nvSpPr>
          <p:cNvPr id="10" name="TextBox 9">
            <a:extLst>
              <a:ext uri="{FF2B5EF4-FFF2-40B4-BE49-F238E27FC236}">
                <a16:creationId xmlns:a16="http://schemas.microsoft.com/office/drawing/2014/main" id="{3413C64F-1278-0BED-EBCC-BCD951498B57}"/>
              </a:ext>
            </a:extLst>
          </p:cNvPr>
          <p:cNvSpPr txBox="1"/>
          <p:nvPr/>
        </p:nvSpPr>
        <p:spPr>
          <a:xfrm>
            <a:off x="814191" y="3914383"/>
            <a:ext cx="10551089"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a:latin typeface="Abadi"/>
                <a:ea typeface="+mn-lt"/>
                <a:cs typeface="+mn-lt"/>
              </a:rPr>
              <a:t>We used the key word DISTINCT to show only unique launch sites from the SpaceX data.</a:t>
            </a:r>
            <a:endParaRPr lang="en-US" sz="1900">
              <a:latin typeface="Abadi"/>
            </a:endParaRPr>
          </a:p>
        </p:txBody>
      </p:sp>
    </p:spTree>
    <p:extLst>
      <p:ext uri="{BB962C8B-B14F-4D97-AF65-F5344CB8AC3E}">
        <p14:creationId xmlns:p14="http://schemas.microsoft.com/office/powerpoint/2010/main" val="27278509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Site Names Begin with 'CCA'</a:t>
            </a:r>
          </a:p>
        </p:txBody>
      </p:sp>
      <p:pic>
        <p:nvPicPr>
          <p:cNvPr id="2" name="Picture 5" descr="Table&#10;&#10;Description automatically generated">
            <a:extLst>
              <a:ext uri="{FF2B5EF4-FFF2-40B4-BE49-F238E27FC236}">
                <a16:creationId xmlns:a16="http://schemas.microsoft.com/office/drawing/2014/main" id="{82399E80-5E72-9698-D6D4-97ACC8FD805A}"/>
              </a:ext>
            </a:extLst>
          </p:cNvPr>
          <p:cNvPicPr>
            <a:picLocks noChangeAspect="1"/>
          </p:cNvPicPr>
          <p:nvPr/>
        </p:nvPicPr>
        <p:blipFill>
          <a:blip r:embed="rId3"/>
          <a:stretch>
            <a:fillRect/>
          </a:stretch>
        </p:blipFill>
        <p:spPr>
          <a:xfrm>
            <a:off x="799578" y="1371800"/>
            <a:ext cx="10571967" cy="3258453"/>
          </a:xfrm>
          <a:prstGeom prst="rect">
            <a:avLst/>
          </a:prstGeom>
        </p:spPr>
      </p:pic>
      <p:sp>
        <p:nvSpPr>
          <p:cNvPr id="6" name="TextBox 5">
            <a:extLst>
              <a:ext uri="{FF2B5EF4-FFF2-40B4-BE49-F238E27FC236}">
                <a16:creationId xmlns:a16="http://schemas.microsoft.com/office/drawing/2014/main" id="{C54D57D7-72F6-1AC8-35A8-8296F7628E6A}"/>
              </a:ext>
            </a:extLst>
          </p:cNvPr>
          <p:cNvSpPr txBox="1"/>
          <p:nvPr/>
        </p:nvSpPr>
        <p:spPr>
          <a:xfrm>
            <a:off x="803753" y="4989533"/>
            <a:ext cx="10509335"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a:latin typeface="Abadi"/>
                <a:ea typeface="+mn-lt"/>
                <a:cs typeface="+mn-lt"/>
              </a:rPr>
              <a:t>We used the query above to display 5 records where launch sites begin with CCA</a:t>
            </a:r>
            <a:endParaRPr lang="en-US" sz="1900">
              <a:latin typeface="Abadi"/>
              <a:cs typeface="Calibri" panose="020F0502020204030204"/>
            </a:endParaRPr>
          </a:p>
        </p:txBody>
      </p:sp>
    </p:spTree>
    <p:extLst>
      <p:ext uri="{BB962C8B-B14F-4D97-AF65-F5344CB8AC3E}">
        <p14:creationId xmlns:p14="http://schemas.microsoft.com/office/powerpoint/2010/main" val="17947386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Payload Mass</a:t>
            </a:r>
          </a:p>
        </p:txBody>
      </p:sp>
      <p:pic>
        <p:nvPicPr>
          <p:cNvPr id="2" name="Picture 5" descr="Graphical user interface, text, application&#10;&#10;Description automatically generated">
            <a:extLst>
              <a:ext uri="{FF2B5EF4-FFF2-40B4-BE49-F238E27FC236}">
                <a16:creationId xmlns:a16="http://schemas.microsoft.com/office/drawing/2014/main" id="{F402C93A-8398-5688-A323-CA0D8CDD688D}"/>
              </a:ext>
            </a:extLst>
          </p:cNvPr>
          <p:cNvPicPr>
            <a:picLocks noChangeAspect="1"/>
          </p:cNvPicPr>
          <p:nvPr/>
        </p:nvPicPr>
        <p:blipFill>
          <a:blip r:embed="rId3"/>
          <a:stretch>
            <a:fillRect/>
          </a:stretch>
        </p:blipFill>
        <p:spPr>
          <a:xfrm>
            <a:off x="768263" y="1375502"/>
            <a:ext cx="10655474" cy="1591352"/>
          </a:xfrm>
          <a:prstGeom prst="rect">
            <a:avLst/>
          </a:prstGeom>
        </p:spPr>
      </p:pic>
      <p:sp>
        <p:nvSpPr>
          <p:cNvPr id="6" name="TextBox 5">
            <a:extLst>
              <a:ext uri="{FF2B5EF4-FFF2-40B4-BE49-F238E27FC236}">
                <a16:creationId xmlns:a16="http://schemas.microsoft.com/office/drawing/2014/main" id="{5BC15E2A-6CA5-5E5D-2216-261A1BE7C68D}"/>
              </a:ext>
            </a:extLst>
          </p:cNvPr>
          <p:cNvSpPr txBox="1"/>
          <p:nvPr/>
        </p:nvSpPr>
        <p:spPr>
          <a:xfrm>
            <a:off x="772438" y="3235890"/>
            <a:ext cx="10645034"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a:latin typeface="Abadi"/>
                <a:ea typeface="+mn-lt"/>
                <a:cs typeface="+mn-lt"/>
              </a:rPr>
              <a:t>We calculated the total payload carried by boosters from NASA as 45596 using the query below</a:t>
            </a:r>
            <a:endParaRPr lang="en-US" sz="1900">
              <a:latin typeface="Abadi"/>
              <a:cs typeface="Calibri" panose="020F0502020204030204"/>
            </a:endParaRPr>
          </a:p>
        </p:txBody>
      </p:sp>
    </p:spTree>
    <p:extLst>
      <p:ext uri="{BB962C8B-B14F-4D97-AF65-F5344CB8AC3E}">
        <p14:creationId xmlns:p14="http://schemas.microsoft.com/office/powerpoint/2010/main" val="40100147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Average Payload Mass by F9 v1.1</a:t>
            </a:r>
          </a:p>
        </p:txBody>
      </p:sp>
      <p:pic>
        <p:nvPicPr>
          <p:cNvPr id="2" name="Picture 4" descr="Graphical user interface, text, application, email&#10;&#10;Description automatically generated">
            <a:extLst>
              <a:ext uri="{FF2B5EF4-FFF2-40B4-BE49-F238E27FC236}">
                <a16:creationId xmlns:a16="http://schemas.microsoft.com/office/drawing/2014/main" id="{7E0DA4FE-45BA-3C11-728D-8C6D9694941D}"/>
              </a:ext>
            </a:extLst>
          </p:cNvPr>
          <p:cNvPicPr>
            <a:picLocks noChangeAspect="1"/>
          </p:cNvPicPr>
          <p:nvPr/>
        </p:nvPicPr>
        <p:blipFill>
          <a:blip r:embed="rId3"/>
          <a:stretch>
            <a:fillRect/>
          </a:stretch>
        </p:blipFill>
        <p:spPr>
          <a:xfrm>
            <a:off x="799578" y="1378664"/>
            <a:ext cx="10665912" cy="1668533"/>
          </a:xfrm>
          <a:prstGeom prst="rect">
            <a:avLst/>
          </a:prstGeom>
        </p:spPr>
      </p:pic>
      <p:sp>
        <p:nvSpPr>
          <p:cNvPr id="5" name="TextBox 4">
            <a:extLst>
              <a:ext uri="{FF2B5EF4-FFF2-40B4-BE49-F238E27FC236}">
                <a16:creationId xmlns:a16="http://schemas.microsoft.com/office/drawing/2014/main" id="{4FF2B38E-A9CB-8D4A-5850-4483C7214E93}"/>
              </a:ext>
            </a:extLst>
          </p:cNvPr>
          <p:cNvSpPr txBox="1"/>
          <p:nvPr/>
        </p:nvSpPr>
        <p:spPr>
          <a:xfrm>
            <a:off x="772438" y="3131506"/>
            <a:ext cx="10686788"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a:latin typeface="Abadi"/>
                <a:ea typeface="+mn-lt"/>
                <a:cs typeface="+mn-lt"/>
              </a:rPr>
              <a:t>We calculated the average payload mass carried by booster version F9 v1.1 as 2928.4</a:t>
            </a:r>
            <a:endParaRPr lang="en-US" sz="1900">
              <a:latin typeface="Abadi"/>
              <a:cs typeface="Calibri" panose="020F0502020204030204"/>
            </a:endParaRPr>
          </a:p>
        </p:txBody>
      </p:sp>
    </p:spTree>
    <p:extLst>
      <p:ext uri="{BB962C8B-B14F-4D97-AF65-F5344CB8AC3E}">
        <p14:creationId xmlns:p14="http://schemas.microsoft.com/office/powerpoint/2010/main" val="27355605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First Successful Ground Landing Date</a:t>
            </a:r>
          </a:p>
        </p:txBody>
      </p:sp>
      <p:pic>
        <p:nvPicPr>
          <p:cNvPr id="2" name="Picture 5" descr="Graphical user interface, text, application, email&#10;&#10;Description automatically generated">
            <a:extLst>
              <a:ext uri="{FF2B5EF4-FFF2-40B4-BE49-F238E27FC236}">
                <a16:creationId xmlns:a16="http://schemas.microsoft.com/office/drawing/2014/main" id="{FF55B700-A035-63C9-216E-CD8A843F7A3C}"/>
              </a:ext>
            </a:extLst>
          </p:cNvPr>
          <p:cNvPicPr>
            <a:picLocks noChangeAspect="1"/>
          </p:cNvPicPr>
          <p:nvPr/>
        </p:nvPicPr>
        <p:blipFill>
          <a:blip r:embed="rId3"/>
          <a:stretch>
            <a:fillRect/>
          </a:stretch>
        </p:blipFill>
        <p:spPr>
          <a:xfrm>
            <a:off x="799578" y="1347483"/>
            <a:ext cx="10592844" cy="1908347"/>
          </a:xfrm>
          <a:prstGeom prst="rect">
            <a:avLst/>
          </a:prstGeom>
        </p:spPr>
      </p:pic>
      <p:sp>
        <p:nvSpPr>
          <p:cNvPr id="6" name="TextBox 5">
            <a:extLst>
              <a:ext uri="{FF2B5EF4-FFF2-40B4-BE49-F238E27FC236}">
                <a16:creationId xmlns:a16="http://schemas.microsoft.com/office/drawing/2014/main" id="{99A4A54B-6D1C-C0BF-2AFF-2947851236E2}"/>
              </a:ext>
            </a:extLst>
          </p:cNvPr>
          <p:cNvSpPr txBox="1"/>
          <p:nvPr/>
        </p:nvSpPr>
        <p:spPr>
          <a:xfrm>
            <a:off x="803752" y="3434218"/>
            <a:ext cx="10582404" cy="6771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900">
                <a:latin typeface="Abadi"/>
                <a:ea typeface="+mn-lt"/>
                <a:cs typeface="+mn-lt"/>
              </a:rPr>
              <a:t>We observed that the dates of the first successful landing outcome on ground pad was 22 December 2015</a:t>
            </a:r>
            <a:endParaRPr lang="en-US" sz="1900">
              <a:latin typeface="Abadi"/>
              <a:cs typeface="Calibri" panose="020F0502020204030204"/>
            </a:endParaRPr>
          </a:p>
        </p:txBody>
      </p:sp>
    </p:spTree>
    <p:extLst>
      <p:ext uri="{BB962C8B-B14F-4D97-AF65-F5344CB8AC3E}">
        <p14:creationId xmlns:p14="http://schemas.microsoft.com/office/powerpoint/2010/main" val="14346799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Successful Drone Ship Landing with Payload between 4000 and 6000</a:t>
            </a:r>
          </a:p>
        </p:txBody>
      </p:sp>
      <p:pic>
        <p:nvPicPr>
          <p:cNvPr id="3" name="Picture 4" descr="Graphical user interface, text, application, email&#10;&#10;Description automatically generated">
            <a:extLst>
              <a:ext uri="{FF2B5EF4-FFF2-40B4-BE49-F238E27FC236}">
                <a16:creationId xmlns:a16="http://schemas.microsoft.com/office/drawing/2014/main" id="{B226B684-6D41-AE4F-CB1E-42189B936F9B}"/>
              </a:ext>
            </a:extLst>
          </p:cNvPr>
          <p:cNvPicPr>
            <a:picLocks noChangeAspect="1"/>
          </p:cNvPicPr>
          <p:nvPr/>
        </p:nvPicPr>
        <p:blipFill>
          <a:blip r:embed="rId3"/>
          <a:stretch>
            <a:fillRect/>
          </a:stretch>
        </p:blipFill>
        <p:spPr>
          <a:xfrm>
            <a:off x="812042" y="1397473"/>
            <a:ext cx="10556543" cy="2402576"/>
          </a:xfrm>
          <a:prstGeom prst="rect">
            <a:avLst/>
          </a:prstGeom>
        </p:spPr>
      </p:pic>
      <p:sp>
        <p:nvSpPr>
          <p:cNvPr id="5" name="TextBox 4">
            <a:extLst>
              <a:ext uri="{FF2B5EF4-FFF2-40B4-BE49-F238E27FC236}">
                <a16:creationId xmlns:a16="http://schemas.microsoft.com/office/drawing/2014/main" id="{D3AA95F4-F5E2-45F8-454B-F05308BDAC35}"/>
              </a:ext>
            </a:extLst>
          </p:cNvPr>
          <p:cNvSpPr txBox="1"/>
          <p:nvPr/>
        </p:nvSpPr>
        <p:spPr>
          <a:xfrm>
            <a:off x="909850" y="4139820"/>
            <a:ext cx="10465558" cy="9694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dirty="0">
                <a:latin typeface="Abadi"/>
                <a:ea typeface="+mn-lt"/>
                <a:cs typeface="+mn-lt"/>
              </a:rPr>
              <a:t>We used the WHERE clause to filter for boosters which have successfully landed on drone ship and applied the AND condition to determine successful landing with payload mass greater than 4000 but less than 6000</a:t>
            </a:r>
            <a:endParaRPr lang="en-US" sz="1900">
              <a:latin typeface="Abadi"/>
            </a:endParaRPr>
          </a:p>
        </p:txBody>
      </p:sp>
    </p:spTree>
    <p:extLst>
      <p:ext uri="{BB962C8B-B14F-4D97-AF65-F5344CB8AC3E}">
        <p14:creationId xmlns:p14="http://schemas.microsoft.com/office/powerpoint/2010/main" val="6393995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Number of Successful and Failure Mission Outcomes</a:t>
            </a:r>
          </a:p>
        </p:txBody>
      </p:sp>
      <p:pic>
        <p:nvPicPr>
          <p:cNvPr id="2" name="Picture 5" descr="Graphical user interface, text, application&#10;&#10;Description automatically generated">
            <a:extLst>
              <a:ext uri="{FF2B5EF4-FFF2-40B4-BE49-F238E27FC236}">
                <a16:creationId xmlns:a16="http://schemas.microsoft.com/office/drawing/2014/main" id="{0D785176-2521-400C-44C5-3ED8427DC108}"/>
              </a:ext>
            </a:extLst>
          </p:cNvPr>
          <p:cNvPicPr>
            <a:picLocks noChangeAspect="1"/>
          </p:cNvPicPr>
          <p:nvPr/>
        </p:nvPicPr>
        <p:blipFill>
          <a:blip r:embed="rId3"/>
          <a:stretch>
            <a:fillRect/>
          </a:stretch>
        </p:blipFill>
        <p:spPr>
          <a:xfrm>
            <a:off x="823415" y="1396120"/>
            <a:ext cx="10624782" cy="2075462"/>
          </a:xfrm>
          <a:prstGeom prst="rect">
            <a:avLst/>
          </a:prstGeom>
        </p:spPr>
      </p:pic>
      <p:sp>
        <p:nvSpPr>
          <p:cNvPr id="6" name="TextBox 5">
            <a:extLst>
              <a:ext uri="{FF2B5EF4-FFF2-40B4-BE49-F238E27FC236}">
                <a16:creationId xmlns:a16="http://schemas.microsoft.com/office/drawing/2014/main" id="{DA66BCEE-B364-93FB-57BD-DA003C569D4A}"/>
              </a:ext>
            </a:extLst>
          </p:cNvPr>
          <p:cNvSpPr txBox="1"/>
          <p:nvPr/>
        </p:nvSpPr>
        <p:spPr>
          <a:xfrm>
            <a:off x="773373" y="3605283"/>
            <a:ext cx="10636155" cy="9694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sz="1900" dirty="0">
                <a:latin typeface="Abadi"/>
                <a:ea typeface="+mn-lt"/>
                <a:cs typeface="+mn-lt"/>
              </a:rPr>
              <a:t>The COUNT() function is used to count the number of </a:t>
            </a:r>
            <a:r>
              <a:rPr lang="en-US" sz="1900" dirty="0" err="1">
                <a:latin typeface="Abadi"/>
                <a:ea typeface="+mn-lt"/>
                <a:cs typeface="+mn-lt"/>
              </a:rPr>
              <a:t>occurences</a:t>
            </a:r>
            <a:r>
              <a:rPr lang="en-US" sz="1900" dirty="0">
                <a:latin typeface="Abadi"/>
                <a:ea typeface="+mn-lt"/>
                <a:cs typeface="+mn-lt"/>
              </a:rPr>
              <a:t> of different mission outcomes with the help of the GROUPBY clause applied to the '</a:t>
            </a:r>
            <a:r>
              <a:rPr lang="en-US" sz="1900" dirty="0" err="1">
                <a:latin typeface="Abadi"/>
                <a:ea typeface="+mn-lt"/>
                <a:cs typeface="+mn-lt"/>
              </a:rPr>
              <a:t>mission_outcome</a:t>
            </a:r>
            <a:r>
              <a:rPr lang="en-US" sz="1900" dirty="0">
                <a:latin typeface="Abadi"/>
                <a:ea typeface="+mn-lt"/>
                <a:cs typeface="+mn-lt"/>
              </a:rPr>
              <a:t>' column. A list of the total number of successful and failure mission outcomes </a:t>
            </a:r>
            <a:r>
              <a:rPr lang="en-US" sz="1900" dirty="0" err="1">
                <a:latin typeface="Abadi"/>
                <a:ea typeface="+mn-lt"/>
                <a:cs typeface="+mn-lt"/>
              </a:rPr>
              <a:t>os</a:t>
            </a:r>
            <a:r>
              <a:rPr lang="en-US" sz="1900" dirty="0">
                <a:latin typeface="Abadi"/>
                <a:ea typeface="+mn-lt"/>
                <a:cs typeface="+mn-lt"/>
              </a:rPr>
              <a:t> returned.</a:t>
            </a:r>
            <a:endParaRPr lang="en-US" sz="1900" dirty="0">
              <a:latin typeface="Abadi"/>
              <a:cs typeface="Calibri" panose="020F0502020204030204"/>
            </a:endParaRPr>
          </a:p>
        </p:txBody>
      </p:sp>
    </p:spTree>
    <p:extLst>
      <p:ext uri="{BB962C8B-B14F-4D97-AF65-F5344CB8AC3E}">
        <p14:creationId xmlns:p14="http://schemas.microsoft.com/office/powerpoint/2010/main" val="17569726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Boosters Carried Maximum Payload</a:t>
            </a:r>
          </a:p>
        </p:txBody>
      </p:sp>
      <p:pic>
        <p:nvPicPr>
          <p:cNvPr id="2" name="Picture 5" descr="Graphical user interface, text, application, email&#10;&#10;Description automatically generated">
            <a:extLst>
              <a:ext uri="{FF2B5EF4-FFF2-40B4-BE49-F238E27FC236}">
                <a16:creationId xmlns:a16="http://schemas.microsoft.com/office/drawing/2014/main" id="{1807EE89-33A6-B7DF-0A28-49233ED491C2}"/>
              </a:ext>
            </a:extLst>
          </p:cNvPr>
          <p:cNvPicPr>
            <a:picLocks noChangeAspect="1"/>
          </p:cNvPicPr>
          <p:nvPr/>
        </p:nvPicPr>
        <p:blipFill>
          <a:blip r:embed="rId3"/>
          <a:stretch>
            <a:fillRect/>
          </a:stretch>
        </p:blipFill>
        <p:spPr>
          <a:xfrm>
            <a:off x="800669" y="1419504"/>
            <a:ext cx="10556543" cy="4326066"/>
          </a:xfrm>
          <a:prstGeom prst="rect">
            <a:avLst/>
          </a:prstGeom>
        </p:spPr>
      </p:pic>
      <p:sp>
        <p:nvSpPr>
          <p:cNvPr id="6" name="TextBox 5">
            <a:extLst>
              <a:ext uri="{FF2B5EF4-FFF2-40B4-BE49-F238E27FC236}">
                <a16:creationId xmlns:a16="http://schemas.microsoft.com/office/drawing/2014/main" id="{F910C829-BC91-CBCF-9424-39BCD3B66287}"/>
              </a:ext>
            </a:extLst>
          </p:cNvPr>
          <p:cNvSpPr txBox="1"/>
          <p:nvPr/>
        </p:nvSpPr>
        <p:spPr>
          <a:xfrm>
            <a:off x="875731" y="5800298"/>
            <a:ext cx="10454185" cy="6771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dirty="0">
                <a:latin typeface="Abadi"/>
                <a:ea typeface="+mn-lt"/>
                <a:cs typeface="+mn-lt"/>
              </a:rPr>
              <a:t>We determined the booster that have carried the maximum payload using a subquery in the WHERE clause and the MAX() function.</a:t>
            </a:r>
            <a:endParaRPr lang="en-US" sz="1900">
              <a:latin typeface="Abadi"/>
            </a:endParaRPr>
          </a:p>
        </p:txBody>
      </p:sp>
    </p:spTree>
    <p:extLst>
      <p:ext uri="{BB962C8B-B14F-4D97-AF65-F5344CB8AC3E}">
        <p14:creationId xmlns:p14="http://schemas.microsoft.com/office/powerpoint/2010/main" val="35666463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2015 Launch Records</a:t>
            </a:r>
          </a:p>
        </p:txBody>
      </p:sp>
      <p:pic>
        <p:nvPicPr>
          <p:cNvPr id="2" name="Picture 5" descr="Graphical user interface, text, application, email&#10;&#10;Description automatically generated">
            <a:extLst>
              <a:ext uri="{FF2B5EF4-FFF2-40B4-BE49-F238E27FC236}">
                <a16:creationId xmlns:a16="http://schemas.microsoft.com/office/drawing/2014/main" id="{D8E4A5C5-1170-5F0B-4D3A-67C7494F01E9}"/>
              </a:ext>
            </a:extLst>
          </p:cNvPr>
          <p:cNvPicPr>
            <a:picLocks noChangeAspect="1"/>
          </p:cNvPicPr>
          <p:nvPr/>
        </p:nvPicPr>
        <p:blipFill>
          <a:blip r:embed="rId3"/>
          <a:stretch>
            <a:fillRect/>
          </a:stretch>
        </p:blipFill>
        <p:spPr>
          <a:xfrm>
            <a:off x="820455" y="1435388"/>
            <a:ext cx="10519775" cy="1899553"/>
          </a:xfrm>
          <a:prstGeom prst="rect">
            <a:avLst/>
          </a:prstGeom>
        </p:spPr>
      </p:pic>
      <p:sp>
        <p:nvSpPr>
          <p:cNvPr id="6" name="TextBox 5">
            <a:extLst>
              <a:ext uri="{FF2B5EF4-FFF2-40B4-BE49-F238E27FC236}">
                <a16:creationId xmlns:a16="http://schemas.microsoft.com/office/drawing/2014/main" id="{C4AD6AFD-80AB-407C-EDB0-A98E9242A2AA}"/>
              </a:ext>
            </a:extLst>
          </p:cNvPr>
          <p:cNvSpPr txBox="1"/>
          <p:nvPr/>
        </p:nvSpPr>
        <p:spPr>
          <a:xfrm>
            <a:off x="826655" y="3432349"/>
            <a:ext cx="10457143" cy="9694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sz="1900" dirty="0">
                <a:latin typeface="Abadi"/>
                <a:ea typeface="+mn-lt"/>
                <a:cs typeface="+mn-lt"/>
              </a:rPr>
              <a:t>We used a combinations of the WHERE clause, LIKE , AND , and BETWEEN conditions to filter for failed landing outcomes in drone ship, their booster versions, and launch site names for year 2015</a:t>
            </a:r>
            <a:endParaRPr lang="en-US" sz="1900">
              <a:latin typeface="Abadi"/>
              <a:cs typeface="Calibri" panose="020F0502020204030204"/>
            </a:endParaRPr>
          </a:p>
        </p:txBody>
      </p:sp>
    </p:spTree>
    <p:extLst>
      <p:ext uri="{BB962C8B-B14F-4D97-AF65-F5344CB8AC3E}">
        <p14:creationId xmlns:p14="http://schemas.microsoft.com/office/powerpoint/2010/main" val="13984391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Rank Landing Outcomes Between 2010-06-04 and 2017-03-20</a:t>
            </a:r>
          </a:p>
        </p:txBody>
      </p:sp>
      <p:pic>
        <p:nvPicPr>
          <p:cNvPr id="2" name="Picture 5" descr="Graphical user interface, text, application, email&#10;&#10;Description automatically generated">
            <a:extLst>
              <a:ext uri="{FF2B5EF4-FFF2-40B4-BE49-F238E27FC236}">
                <a16:creationId xmlns:a16="http://schemas.microsoft.com/office/drawing/2014/main" id="{A1B2722C-5327-9475-BBDA-CDBCFE919A4C}"/>
              </a:ext>
            </a:extLst>
          </p:cNvPr>
          <p:cNvPicPr>
            <a:picLocks noChangeAspect="1"/>
          </p:cNvPicPr>
          <p:nvPr/>
        </p:nvPicPr>
        <p:blipFill>
          <a:blip r:embed="rId3"/>
          <a:stretch>
            <a:fillRect/>
          </a:stretch>
        </p:blipFill>
        <p:spPr>
          <a:xfrm>
            <a:off x="812042" y="1408728"/>
            <a:ext cx="10567916" cy="3198931"/>
          </a:xfrm>
          <a:prstGeom prst="rect">
            <a:avLst/>
          </a:prstGeom>
        </p:spPr>
      </p:pic>
      <p:sp>
        <p:nvSpPr>
          <p:cNvPr id="6" name="TextBox 5">
            <a:extLst>
              <a:ext uri="{FF2B5EF4-FFF2-40B4-BE49-F238E27FC236}">
                <a16:creationId xmlns:a16="http://schemas.microsoft.com/office/drawing/2014/main" id="{FA6DFC24-8E89-7509-1745-580FE5F27B9D}"/>
              </a:ext>
            </a:extLst>
          </p:cNvPr>
          <p:cNvSpPr txBox="1"/>
          <p:nvPr/>
        </p:nvSpPr>
        <p:spPr>
          <a:xfrm>
            <a:off x="852984" y="4697104"/>
            <a:ext cx="10431438" cy="6771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900" dirty="0">
                <a:latin typeface="Abadi"/>
                <a:ea typeface="+mn-lt"/>
                <a:cs typeface="+mn-lt"/>
              </a:rPr>
              <a:t>We selected Landing outcomes and the COUNT of landing outcomes from the data and used the WHERE clause to filter for landing outcomes BETWEEN 2010 06 04 to 2010 03 20.</a:t>
            </a:r>
            <a:endParaRPr lang="en-US" sz="1900">
              <a:latin typeface="Abadi"/>
              <a:cs typeface="Calibri" panose="020F0502020204030204"/>
            </a:endParaRPr>
          </a:p>
        </p:txBody>
      </p:sp>
    </p:spTree>
    <p:extLst>
      <p:ext uri="{BB962C8B-B14F-4D97-AF65-F5344CB8AC3E}">
        <p14:creationId xmlns:p14="http://schemas.microsoft.com/office/powerpoint/2010/main" val="3975168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320993"/>
            <a:ext cx="10399854" cy="476897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a:solidFill>
                  <a:schemeClr val="accent3">
                    <a:lumMod val="25000"/>
                  </a:schemeClr>
                </a:solidFill>
                <a:latin typeface="Abadi"/>
              </a:rPr>
              <a:t>Project background and context</a:t>
            </a:r>
          </a:p>
          <a:p>
            <a:pPr marL="457200" lvl="1" indent="0" algn="just">
              <a:spcBef>
                <a:spcPts val="1400"/>
              </a:spcBef>
              <a:buNone/>
            </a:pPr>
            <a:r>
              <a:rPr lang="en-US" sz="1900">
                <a:solidFill>
                  <a:schemeClr val="tx1"/>
                </a:solidFill>
                <a:latin typeface="Abadi"/>
              </a:rPr>
              <a:t>SpaceX advertises Falcon 9 rocket launches on its website with a cost of 62 million dollars; other providers cost upwards of 165 million dollars each, much of the savings is because. SpaceX can reuse the first stage. Therefore, if we can determine if the first stage will land, we can determine the cost of a launch</a:t>
            </a:r>
          </a:p>
          <a:p>
            <a:pPr>
              <a:spcBef>
                <a:spcPts val="1400"/>
              </a:spcBef>
            </a:pPr>
            <a:r>
              <a:rPr lang="en-US" sz="2200">
                <a:solidFill>
                  <a:schemeClr val="accent3">
                    <a:lumMod val="25000"/>
                  </a:schemeClr>
                </a:solidFill>
                <a:latin typeface="Abadi" panose="020B0604020104020204" pitchFamily="34" charset="0"/>
              </a:rPr>
              <a:t>Problems you want to find answers</a:t>
            </a:r>
          </a:p>
          <a:p>
            <a:pPr marL="800100" lvl="1" indent="-342900">
              <a:spcBef>
                <a:spcPts val="1400"/>
              </a:spcBef>
              <a:buAutoNum type="romanUcPeriod"/>
            </a:pPr>
            <a:r>
              <a:rPr lang="en-US" sz="1900">
                <a:solidFill>
                  <a:schemeClr val="tx1"/>
                </a:solidFill>
                <a:latin typeface="Abadi"/>
              </a:rPr>
              <a:t>The interaction amongst various features that determine the success rate of a successful landing.</a:t>
            </a:r>
          </a:p>
          <a:p>
            <a:pPr marL="800100" lvl="1" indent="-342900">
              <a:spcBef>
                <a:spcPts val="1400"/>
              </a:spcBef>
              <a:buAutoNum type="romanUcPeriod"/>
            </a:pPr>
            <a:r>
              <a:rPr lang="en-US" sz="1900">
                <a:solidFill>
                  <a:schemeClr val="tx1"/>
                </a:solidFill>
                <a:latin typeface="Abadi"/>
              </a:rPr>
              <a:t>For a given set of features about a Falcon 9 rocket launch, will the first stage of the rocket land successfully?</a:t>
            </a:r>
          </a:p>
          <a:p>
            <a:pPr marL="800100" lvl="1" indent="-342900">
              <a:spcBef>
                <a:spcPts val="1400"/>
              </a:spcBef>
              <a:buAutoNum type="romanUcPeriod"/>
            </a:pPr>
            <a:endParaRPr lang="en-US" sz="1800">
              <a:solidFill>
                <a:srgbClr val="000000"/>
              </a:solidFill>
              <a:latin typeface="IBM Plex Mono Text"/>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Falcon 9 launch Sites</a:t>
            </a:r>
          </a:p>
        </p:txBody>
      </p:sp>
      <p:pic>
        <p:nvPicPr>
          <p:cNvPr id="4" name="Picture 5" descr="Map&#10;&#10;Description automatically generated">
            <a:extLst>
              <a:ext uri="{FF2B5EF4-FFF2-40B4-BE49-F238E27FC236}">
                <a16:creationId xmlns:a16="http://schemas.microsoft.com/office/drawing/2014/main" id="{E72A2198-9C5B-2CB6-DE84-C8ED9B24CF88}"/>
              </a:ext>
            </a:extLst>
          </p:cNvPr>
          <p:cNvPicPr>
            <a:picLocks noChangeAspect="1"/>
          </p:cNvPicPr>
          <p:nvPr/>
        </p:nvPicPr>
        <p:blipFill>
          <a:blip r:embed="rId3"/>
          <a:stretch>
            <a:fillRect/>
          </a:stretch>
        </p:blipFill>
        <p:spPr>
          <a:xfrm>
            <a:off x="766549" y="1363646"/>
            <a:ext cx="10602035" cy="3812260"/>
          </a:xfrm>
          <a:prstGeom prst="rect">
            <a:avLst/>
          </a:prstGeom>
        </p:spPr>
      </p:pic>
      <p:sp>
        <p:nvSpPr>
          <p:cNvPr id="6" name="TextBox 5">
            <a:extLst>
              <a:ext uri="{FF2B5EF4-FFF2-40B4-BE49-F238E27FC236}">
                <a16:creationId xmlns:a16="http://schemas.microsoft.com/office/drawing/2014/main" id="{3F06424F-91AD-116B-A266-662C05766C49}"/>
              </a:ext>
            </a:extLst>
          </p:cNvPr>
          <p:cNvSpPr txBox="1"/>
          <p:nvPr/>
        </p:nvSpPr>
        <p:spPr>
          <a:xfrm>
            <a:off x="762000" y="5220268"/>
            <a:ext cx="10613408"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900" dirty="0">
                <a:latin typeface="Abadi"/>
                <a:ea typeface="+mn-lt"/>
                <a:cs typeface="+mn-lt"/>
              </a:rPr>
              <a:t>The launch sites are marked with a red circle and labelled in red font</a:t>
            </a:r>
            <a:endParaRPr lang="en-US" sz="1900">
              <a:latin typeface="Abadi"/>
              <a:cs typeface="Calibri" panose="020F0502020204030204"/>
            </a:endParaRPr>
          </a:p>
        </p:txBody>
      </p:sp>
    </p:spTree>
    <p:extLst>
      <p:ext uri="{BB962C8B-B14F-4D97-AF65-F5344CB8AC3E}">
        <p14:creationId xmlns:p14="http://schemas.microsoft.com/office/powerpoint/2010/main" val="9816717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at VAFB SLC 4E</a:t>
            </a:r>
          </a:p>
        </p:txBody>
      </p:sp>
      <p:pic>
        <p:nvPicPr>
          <p:cNvPr id="2" name="Picture 3" descr="Map&#10;&#10;Description automatically generated">
            <a:extLst>
              <a:ext uri="{FF2B5EF4-FFF2-40B4-BE49-F238E27FC236}">
                <a16:creationId xmlns:a16="http://schemas.microsoft.com/office/drawing/2014/main" id="{2D90257D-44A2-AC16-2954-4925B414DCEC}"/>
              </a:ext>
            </a:extLst>
          </p:cNvPr>
          <p:cNvPicPr>
            <a:picLocks noChangeAspect="1"/>
          </p:cNvPicPr>
          <p:nvPr/>
        </p:nvPicPr>
        <p:blipFill>
          <a:blip r:embed="rId3"/>
          <a:stretch>
            <a:fillRect/>
          </a:stretch>
        </p:blipFill>
        <p:spPr>
          <a:xfrm>
            <a:off x="823415" y="1355653"/>
            <a:ext cx="10556543" cy="3009380"/>
          </a:xfrm>
          <a:prstGeom prst="rect">
            <a:avLst/>
          </a:prstGeom>
        </p:spPr>
      </p:pic>
      <p:sp>
        <p:nvSpPr>
          <p:cNvPr id="4" name="TextBox 3">
            <a:extLst>
              <a:ext uri="{FF2B5EF4-FFF2-40B4-BE49-F238E27FC236}">
                <a16:creationId xmlns:a16="http://schemas.microsoft.com/office/drawing/2014/main" id="{F8B12410-DEAB-E8D9-E62E-5C61CB7D880E}"/>
              </a:ext>
            </a:extLst>
          </p:cNvPr>
          <p:cNvSpPr txBox="1"/>
          <p:nvPr/>
        </p:nvSpPr>
        <p:spPr>
          <a:xfrm>
            <a:off x="818865" y="4424149"/>
            <a:ext cx="10567916"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dirty="0">
                <a:latin typeface="Abadi"/>
                <a:ea typeface="+mn-lt"/>
                <a:cs typeface="+mn-lt"/>
              </a:rPr>
              <a:t>Red markers indicate failed outcomes whereas green ones indicate successful outcomes</a:t>
            </a:r>
            <a:endParaRPr lang="en-US" sz="1900">
              <a:latin typeface="Abadi"/>
              <a:cs typeface="Calibri" panose="020F0502020204030204"/>
            </a:endParaRPr>
          </a:p>
        </p:txBody>
      </p:sp>
    </p:spTree>
    <p:extLst>
      <p:ext uri="{BB962C8B-B14F-4D97-AF65-F5344CB8AC3E}">
        <p14:creationId xmlns:p14="http://schemas.microsoft.com/office/powerpoint/2010/main" val="2395978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948CB"/>
                </a:solidFill>
                <a:latin typeface="Abadi"/>
              </a:rPr>
              <a:t>Distance of CCAFS SLC-40 from Amenities</a:t>
            </a:r>
          </a:p>
        </p:txBody>
      </p:sp>
      <p:pic>
        <p:nvPicPr>
          <p:cNvPr id="2" name="Picture 3" descr="A picture containing diagram&#10;&#10;Description automatically generated">
            <a:extLst>
              <a:ext uri="{FF2B5EF4-FFF2-40B4-BE49-F238E27FC236}">
                <a16:creationId xmlns:a16="http://schemas.microsoft.com/office/drawing/2014/main" id="{6D84237F-C2A5-AE5A-A4CA-40435808EAF3}"/>
              </a:ext>
            </a:extLst>
          </p:cNvPr>
          <p:cNvPicPr>
            <a:picLocks noChangeAspect="1"/>
          </p:cNvPicPr>
          <p:nvPr/>
        </p:nvPicPr>
        <p:blipFill>
          <a:blip r:embed="rId3"/>
          <a:stretch>
            <a:fillRect/>
          </a:stretch>
        </p:blipFill>
        <p:spPr>
          <a:xfrm>
            <a:off x="799578" y="1375299"/>
            <a:ext cx="10582405" cy="3032249"/>
          </a:xfrm>
          <a:prstGeom prst="rect">
            <a:avLst/>
          </a:prstGeom>
        </p:spPr>
      </p:pic>
      <p:sp>
        <p:nvSpPr>
          <p:cNvPr id="4" name="TextBox 3">
            <a:extLst>
              <a:ext uri="{FF2B5EF4-FFF2-40B4-BE49-F238E27FC236}">
                <a16:creationId xmlns:a16="http://schemas.microsoft.com/office/drawing/2014/main" id="{E05B4A52-58D4-AE9B-48AB-BE7D0C9BEBA0}"/>
              </a:ext>
            </a:extLst>
          </p:cNvPr>
          <p:cNvSpPr txBox="1"/>
          <p:nvPr/>
        </p:nvSpPr>
        <p:spPr>
          <a:xfrm>
            <a:off x="803753" y="4478055"/>
            <a:ext cx="10571966"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dirty="0">
                <a:latin typeface="Abadi"/>
                <a:ea typeface="+mn-lt"/>
                <a:cs typeface="+mn-lt"/>
              </a:rPr>
              <a:t>Distance to coastline: 0.88km, </a:t>
            </a:r>
            <a:r>
              <a:rPr lang="en-US" sz="1900" dirty="0" err="1">
                <a:latin typeface="Abadi"/>
                <a:ea typeface="+mn-lt"/>
                <a:cs typeface="+mn-lt"/>
              </a:rPr>
              <a:t>melbourne</a:t>
            </a:r>
            <a:r>
              <a:rPr lang="en-US" sz="1900" dirty="0">
                <a:latin typeface="Abadi"/>
                <a:ea typeface="+mn-lt"/>
                <a:cs typeface="+mn-lt"/>
              </a:rPr>
              <a:t>: 51.43km, highway: 0.58km</a:t>
            </a:r>
            <a:endParaRPr lang="en-US" sz="1900" dirty="0">
              <a:latin typeface="Abadi"/>
              <a:cs typeface="Calibri" panose="020F0502020204030204"/>
            </a:endParaRPr>
          </a:p>
        </p:txBody>
      </p:sp>
    </p:spTree>
    <p:extLst>
      <p:ext uri="{BB962C8B-B14F-4D97-AF65-F5344CB8AC3E}">
        <p14:creationId xmlns:p14="http://schemas.microsoft.com/office/powerpoint/2010/main" val="2324990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948CB"/>
                </a:solidFill>
                <a:latin typeface="Abadi"/>
              </a:rPr>
              <a:t>Proportion of Total Successes at each Launch Site</a:t>
            </a:r>
          </a:p>
        </p:txBody>
      </p:sp>
      <p:pic>
        <p:nvPicPr>
          <p:cNvPr id="2" name="Picture 3" descr="Chart, pie chart&#10;&#10;Description automatically generated">
            <a:extLst>
              <a:ext uri="{FF2B5EF4-FFF2-40B4-BE49-F238E27FC236}">
                <a16:creationId xmlns:a16="http://schemas.microsoft.com/office/drawing/2014/main" id="{92E5B721-A23E-74AC-AA7C-0E21D0A258EF}"/>
              </a:ext>
            </a:extLst>
          </p:cNvPr>
          <p:cNvPicPr>
            <a:picLocks noChangeAspect="1"/>
          </p:cNvPicPr>
          <p:nvPr/>
        </p:nvPicPr>
        <p:blipFill>
          <a:blip r:embed="rId3"/>
          <a:stretch>
            <a:fillRect/>
          </a:stretch>
        </p:blipFill>
        <p:spPr>
          <a:xfrm>
            <a:off x="820455" y="1379032"/>
            <a:ext cx="10519775" cy="3254428"/>
          </a:xfrm>
          <a:prstGeom prst="rect">
            <a:avLst/>
          </a:prstGeom>
        </p:spPr>
      </p:pic>
      <p:sp>
        <p:nvSpPr>
          <p:cNvPr id="4" name="TextBox 3">
            <a:extLst>
              <a:ext uri="{FF2B5EF4-FFF2-40B4-BE49-F238E27FC236}">
                <a16:creationId xmlns:a16="http://schemas.microsoft.com/office/drawing/2014/main" id="{557EFA36-EF7E-B97F-A747-43376D02C105}"/>
              </a:ext>
            </a:extLst>
          </p:cNvPr>
          <p:cNvSpPr txBox="1"/>
          <p:nvPr/>
        </p:nvSpPr>
        <p:spPr>
          <a:xfrm>
            <a:off x="772438" y="4749452"/>
            <a:ext cx="10665911"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dirty="0">
                <a:latin typeface="Abadi"/>
                <a:cs typeface="Calibri" panose="020F0502020204030204"/>
              </a:rPr>
              <a:t>First position of the successes are from </a:t>
            </a:r>
            <a:r>
              <a:rPr lang="en-US" sz="1900" dirty="0">
                <a:latin typeface="Abadi"/>
                <a:ea typeface="+mn-lt"/>
                <a:cs typeface="+mn-lt"/>
              </a:rPr>
              <a:t>KSC LC-39A launch site and last position is CCAFS LC-40</a:t>
            </a:r>
            <a:endParaRPr lang="en-US" sz="1900">
              <a:latin typeface="Abadi"/>
              <a:cs typeface="Calibri" panose="020F0502020204030204"/>
            </a:endParaRPr>
          </a:p>
        </p:txBody>
      </p:sp>
    </p:spTree>
    <p:extLst>
      <p:ext uri="{BB962C8B-B14F-4D97-AF65-F5344CB8AC3E}">
        <p14:creationId xmlns:p14="http://schemas.microsoft.com/office/powerpoint/2010/main" val="7001329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948CB"/>
                </a:solidFill>
                <a:latin typeface="Abadi"/>
              </a:rPr>
              <a:t>Launch Site with the Highest Proportion of Success</a:t>
            </a:r>
          </a:p>
        </p:txBody>
      </p:sp>
      <p:pic>
        <p:nvPicPr>
          <p:cNvPr id="2" name="Picture 3" descr="Chart, pie chart&#10;&#10;Description automatically generated">
            <a:extLst>
              <a:ext uri="{FF2B5EF4-FFF2-40B4-BE49-F238E27FC236}">
                <a16:creationId xmlns:a16="http://schemas.microsoft.com/office/drawing/2014/main" id="{B4951AA0-B6A7-603F-8FBA-E3F07DA03A11}"/>
              </a:ext>
            </a:extLst>
          </p:cNvPr>
          <p:cNvPicPr>
            <a:picLocks noChangeAspect="1"/>
          </p:cNvPicPr>
          <p:nvPr/>
        </p:nvPicPr>
        <p:blipFill>
          <a:blip r:embed="rId3"/>
          <a:stretch>
            <a:fillRect/>
          </a:stretch>
        </p:blipFill>
        <p:spPr>
          <a:xfrm>
            <a:off x="768263" y="1374911"/>
            <a:ext cx="10571967" cy="303302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948CB"/>
                </a:solidFill>
                <a:latin typeface="Abadi"/>
              </a:rPr>
              <a:t>Launch Outcome versus Payload Mass for All Sites </a:t>
            </a:r>
          </a:p>
        </p:txBody>
      </p:sp>
      <p:pic>
        <p:nvPicPr>
          <p:cNvPr id="2" name="Picture 3">
            <a:extLst>
              <a:ext uri="{FF2B5EF4-FFF2-40B4-BE49-F238E27FC236}">
                <a16:creationId xmlns:a16="http://schemas.microsoft.com/office/drawing/2014/main" id="{D7405738-7866-C5C6-E24D-18BD1B604911}"/>
              </a:ext>
            </a:extLst>
          </p:cNvPr>
          <p:cNvPicPr>
            <a:picLocks noChangeAspect="1"/>
          </p:cNvPicPr>
          <p:nvPr/>
        </p:nvPicPr>
        <p:blipFill>
          <a:blip r:embed="rId3"/>
          <a:stretch>
            <a:fillRect/>
          </a:stretch>
        </p:blipFill>
        <p:spPr>
          <a:xfrm>
            <a:off x="768263" y="1384968"/>
            <a:ext cx="10592843" cy="3597459"/>
          </a:xfrm>
          <a:prstGeom prst="rect">
            <a:avLst/>
          </a:prstGeom>
        </p:spPr>
      </p:pic>
      <p:sp>
        <p:nvSpPr>
          <p:cNvPr id="4" name="TextBox 3">
            <a:extLst>
              <a:ext uri="{FF2B5EF4-FFF2-40B4-BE49-F238E27FC236}">
                <a16:creationId xmlns:a16="http://schemas.microsoft.com/office/drawing/2014/main" id="{D7C2F664-DA82-7135-91E3-AB183C56EA8E}"/>
              </a:ext>
            </a:extLst>
          </p:cNvPr>
          <p:cNvSpPr txBox="1"/>
          <p:nvPr/>
        </p:nvSpPr>
        <p:spPr>
          <a:xfrm>
            <a:off x="772438" y="5062603"/>
            <a:ext cx="10582404" cy="6771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dirty="0">
                <a:latin typeface="Abadi"/>
                <a:cs typeface="Calibri" panose="020F0502020204030204"/>
              </a:rPr>
              <a:t>The payload mass range is between 0 and 7 kg FT has the highest success rate and v1.1 has the lowest</a:t>
            </a:r>
          </a:p>
        </p:txBody>
      </p:sp>
    </p:spTree>
    <p:extLst>
      <p:ext uri="{BB962C8B-B14F-4D97-AF65-F5344CB8AC3E}">
        <p14:creationId xmlns:p14="http://schemas.microsoft.com/office/powerpoint/2010/main" val="2523596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Classification Accuracy</a:t>
            </a:r>
            <a:endParaRPr lang="en-US">
              <a:solidFill>
                <a:srgbClr val="0B49CB"/>
              </a:solidFill>
            </a:endParaRPr>
          </a:p>
        </p:txBody>
      </p:sp>
      <p:pic>
        <p:nvPicPr>
          <p:cNvPr id="2" name="Picture 2" descr="Chart, bar chart&#10;&#10;Description automatically generated">
            <a:extLst>
              <a:ext uri="{FF2B5EF4-FFF2-40B4-BE49-F238E27FC236}">
                <a16:creationId xmlns:a16="http://schemas.microsoft.com/office/drawing/2014/main" id="{0AAFF1E9-0108-4315-F1B3-D5265AFD2C49}"/>
              </a:ext>
            </a:extLst>
          </p:cNvPr>
          <p:cNvPicPr>
            <a:picLocks noChangeAspect="1"/>
          </p:cNvPicPr>
          <p:nvPr/>
        </p:nvPicPr>
        <p:blipFill>
          <a:blip r:embed="rId3"/>
          <a:stretch>
            <a:fillRect/>
          </a:stretch>
        </p:blipFill>
        <p:spPr>
          <a:xfrm>
            <a:off x="820455" y="1363356"/>
            <a:ext cx="5404980" cy="4110410"/>
          </a:xfrm>
          <a:prstGeom prst="rect">
            <a:avLst/>
          </a:prstGeom>
        </p:spPr>
      </p:pic>
      <p:sp>
        <p:nvSpPr>
          <p:cNvPr id="3" name="TextBox 2">
            <a:extLst>
              <a:ext uri="{FF2B5EF4-FFF2-40B4-BE49-F238E27FC236}">
                <a16:creationId xmlns:a16="http://schemas.microsoft.com/office/drawing/2014/main" id="{63186CA7-BB67-2473-4654-644CD0FA55F5}"/>
              </a:ext>
            </a:extLst>
          </p:cNvPr>
          <p:cNvSpPr txBox="1"/>
          <p:nvPr/>
        </p:nvSpPr>
        <p:spPr>
          <a:xfrm>
            <a:off x="6179505" y="2640903"/>
            <a:ext cx="6615828" cy="155427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dirty="0">
                <a:latin typeface="Abadi"/>
                <a:cs typeface="Calibri" panose="020F0502020204030204"/>
              </a:rPr>
              <a:t>Logistics Regression : 0.8333333333333334</a:t>
            </a:r>
          </a:p>
          <a:p>
            <a:pPr marL="285750" indent="-285750">
              <a:buFont typeface="Arial"/>
              <a:buChar char="•"/>
            </a:pPr>
            <a:r>
              <a:rPr lang="en-US" sz="1900" dirty="0">
                <a:latin typeface="Abadi"/>
                <a:cs typeface="Calibri" panose="020F0502020204030204"/>
              </a:rPr>
              <a:t>Support Vector Machine : 0.8333333333333334</a:t>
            </a:r>
          </a:p>
          <a:p>
            <a:pPr marL="285750" indent="-285750">
              <a:buFont typeface="Arial"/>
              <a:buChar char="•"/>
            </a:pPr>
            <a:r>
              <a:rPr lang="en-US" sz="1900" dirty="0">
                <a:latin typeface="Abadi"/>
                <a:cs typeface="Calibri" panose="020F0502020204030204"/>
              </a:rPr>
              <a:t>Decision tree method: 0.5555555555555556</a:t>
            </a:r>
          </a:p>
          <a:p>
            <a:pPr marL="285750" indent="-285750">
              <a:buFont typeface="Arial"/>
              <a:buChar char="•"/>
            </a:pPr>
            <a:r>
              <a:rPr lang="en-US" sz="1900" dirty="0">
                <a:latin typeface="Abadi"/>
                <a:cs typeface="Calibri" panose="020F0502020204030204"/>
              </a:rPr>
              <a:t>K nearest neighbors : 0.8333333333333334</a:t>
            </a:r>
          </a:p>
          <a:p>
            <a:pPr marL="285750" indent="-285750">
              <a:buFont typeface="Arial"/>
              <a:buChar char="•"/>
            </a:pPr>
            <a:endParaRPr lang="en-US" sz="1900" dirty="0">
              <a:latin typeface="Abadi"/>
              <a:cs typeface="Calibri" panose="020F0502020204030204"/>
            </a:endParaRPr>
          </a:p>
        </p:txBody>
      </p:sp>
    </p:spTree>
    <p:extLst>
      <p:ext uri="{BB962C8B-B14F-4D97-AF65-F5344CB8AC3E}">
        <p14:creationId xmlns:p14="http://schemas.microsoft.com/office/powerpoint/2010/main" val="2459446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Confusion Matrix</a:t>
            </a:r>
            <a:endParaRPr lang="en-US">
              <a:solidFill>
                <a:srgbClr val="0B49CB"/>
              </a:solidFill>
            </a:endParaRPr>
          </a:p>
        </p:txBody>
      </p:sp>
      <p:pic>
        <p:nvPicPr>
          <p:cNvPr id="3" name="Picture 5" descr="Chart&#10;&#10;Description automatically generated">
            <a:extLst>
              <a:ext uri="{FF2B5EF4-FFF2-40B4-BE49-F238E27FC236}">
                <a16:creationId xmlns:a16="http://schemas.microsoft.com/office/drawing/2014/main" id="{D6D54E75-5986-BA69-E829-9925220BDB10}"/>
              </a:ext>
            </a:extLst>
          </p:cNvPr>
          <p:cNvPicPr>
            <a:picLocks noChangeAspect="1"/>
          </p:cNvPicPr>
          <p:nvPr/>
        </p:nvPicPr>
        <p:blipFill>
          <a:blip r:embed="rId3"/>
          <a:stretch>
            <a:fillRect/>
          </a:stretch>
        </p:blipFill>
        <p:spPr>
          <a:xfrm>
            <a:off x="820455" y="1400478"/>
            <a:ext cx="4997884" cy="4432824"/>
          </a:xfrm>
          <a:prstGeom prst="rect">
            <a:avLst/>
          </a:prstGeom>
        </p:spPr>
      </p:pic>
      <p:sp>
        <p:nvSpPr>
          <p:cNvPr id="6" name="TextBox 5">
            <a:extLst>
              <a:ext uri="{FF2B5EF4-FFF2-40B4-BE49-F238E27FC236}">
                <a16:creationId xmlns:a16="http://schemas.microsoft.com/office/drawing/2014/main" id="{CE0748C0-8751-678C-00DB-9AC62B56CE15}"/>
              </a:ext>
            </a:extLst>
          </p:cNvPr>
          <p:cNvSpPr txBox="1"/>
          <p:nvPr/>
        </p:nvSpPr>
        <p:spPr>
          <a:xfrm>
            <a:off x="5939424" y="1398739"/>
            <a:ext cx="5425856" cy="9694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panose="020B0604020202020204" pitchFamily="34" charset="0"/>
              <a:buChar char="•"/>
            </a:pPr>
            <a:r>
              <a:rPr lang="en-US" sz="1900" dirty="0">
                <a:latin typeface="Abadi"/>
                <a:ea typeface="+mn-lt"/>
                <a:cs typeface="+mn-lt"/>
              </a:rPr>
              <a:t>The Logistic Regression model has no problem identifying cases where the first stage truly landed</a:t>
            </a:r>
            <a:endParaRPr lang="en-US" sz="1900">
              <a:latin typeface="Abadi"/>
              <a:cs typeface="Calibri" panose="020F0502020204030204"/>
            </a:endParaRPr>
          </a:p>
        </p:txBody>
      </p:sp>
      <p:sp>
        <p:nvSpPr>
          <p:cNvPr id="7" name="TextBox 6">
            <a:extLst>
              <a:ext uri="{FF2B5EF4-FFF2-40B4-BE49-F238E27FC236}">
                <a16:creationId xmlns:a16="http://schemas.microsoft.com/office/drawing/2014/main" id="{04EC61AF-499C-D893-439C-A5B6D7AB2537}"/>
              </a:ext>
            </a:extLst>
          </p:cNvPr>
          <p:cNvSpPr txBox="1"/>
          <p:nvPr/>
        </p:nvSpPr>
        <p:spPr>
          <a:xfrm>
            <a:off x="6022931" y="2797479"/>
            <a:ext cx="5895581"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900" dirty="0">
                <a:latin typeface="Abadi"/>
                <a:ea typeface="+mn-lt"/>
                <a:cs typeface="+mn-lt"/>
              </a:rPr>
              <a:t>Logistics Regression : 0.8333333333333334</a:t>
            </a:r>
            <a:endParaRPr lang="en-US" sz="1900">
              <a:latin typeface="Abadi"/>
              <a:cs typeface="Calibri" panose="020F0502020204030204"/>
            </a:endParaRPr>
          </a:p>
        </p:txBody>
      </p:sp>
    </p:spTree>
    <p:extLst>
      <p:ext uri="{BB962C8B-B14F-4D97-AF65-F5344CB8AC3E}">
        <p14:creationId xmlns:p14="http://schemas.microsoft.com/office/powerpoint/2010/main" val="36450342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374013"/>
            <a:ext cx="10559419" cy="4862817"/>
          </a:xfrm>
          <a:prstGeom prst="rect">
            <a:avLst/>
          </a:prstGeom>
        </p:spPr>
        <p:txBody>
          <a:bodyPr lIns="91440" tIns="45720" rIns="91440" bIns="45720" anchor="t">
            <a:normAutofit/>
          </a:bodyPr>
          <a:lstStyle/>
          <a:p>
            <a:pPr algn="just">
              <a:lnSpc>
                <a:spcPct val="100000"/>
              </a:lnSpc>
              <a:spcBef>
                <a:spcPts val="1400"/>
              </a:spcBef>
            </a:pPr>
            <a:r>
              <a:rPr lang="en-US" sz="1900" dirty="0">
                <a:latin typeface="Abadi"/>
                <a:ea typeface="+mn-lt"/>
                <a:cs typeface="+mn-lt"/>
              </a:rPr>
              <a:t>The larger the flight amount at a launch site, the greater the success rate at a launch site.</a:t>
            </a:r>
            <a:endParaRPr lang="en-US" sz="1900">
              <a:solidFill>
                <a:schemeClr val="accent3">
                  <a:lumMod val="25000"/>
                </a:schemeClr>
              </a:solidFill>
              <a:latin typeface="Abadi"/>
            </a:endParaRPr>
          </a:p>
          <a:p>
            <a:pPr algn="just">
              <a:lnSpc>
                <a:spcPct val="100000"/>
              </a:lnSpc>
              <a:spcBef>
                <a:spcPts val="1400"/>
              </a:spcBef>
            </a:pPr>
            <a:r>
              <a:rPr lang="en-US" sz="1900" dirty="0">
                <a:latin typeface="Abadi"/>
                <a:ea typeface="+mn-lt"/>
                <a:cs typeface="+mn-lt"/>
              </a:rPr>
              <a:t>KSC LC 39A is the launch site where the likelihood of first stage recovery is the highest</a:t>
            </a:r>
            <a:endParaRPr lang="en-US" sz="1900">
              <a:solidFill>
                <a:schemeClr val="accent3">
                  <a:lumMod val="25000"/>
                </a:schemeClr>
              </a:solidFill>
              <a:latin typeface="Abadi"/>
            </a:endParaRPr>
          </a:p>
          <a:p>
            <a:pPr algn="just">
              <a:lnSpc>
                <a:spcPct val="100000"/>
              </a:lnSpc>
              <a:spcBef>
                <a:spcPts val="1400"/>
              </a:spcBef>
            </a:pPr>
            <a:r>
              <a:rPr lang="en-US" sz="1900" dirty="0">
                <a:latin typeface="Abadi"/>
                <a:ea typeface="+mn-lt"/>
                <a:cs typeface="+mn-lt"/>
              </a:rPr>
              <a:t>There are certain orbits like SSO, HEO, GEO, and ES-L1 where launches were the most successful.</a:t>
            </a:r>
          </a:p>
          <a:p>
            <a:pPr algn="just">
              <a:lnSpc>
                <a:spcPct val="100000"/>
              </a:lnSpc>
              <a:spcBef>
                <a:spcPts val="1400"/>
              </a:spcBef>
            </a:pPr>
            <a:r>
              <a:rPr lang="en-US" sz="1900" dirty="0">
                <a:latin typeface="Abadi"/>
                <a:ea typeface="+mn-lt"/>
                <a:cs typeface="+mn-lt"/>
              </a:rPr>
              <a:t>It is possible to predict the fate of the first stage of Falcon 9 with a reasonably high degree of accuracy, given feature information such as launch site, payload mass, booster version, orbit type </a:t>
            </a:r>
            <a:r>
              <a:rPr lang="en-US" sz="1900" dirty="0" err="1">
                <a:latin typeface="Abadi"/>
                <a:ea typeface="+mn-lt"/>
                <a:cs typeface="+mn-lt"/>
              </a:rPr>
              <a:t>etc</a:t>
            </a:r>
            <a:r>
              <a:rPr lang="en-US" sz="1900" dirty="0">
                <a:latin typeface="Abadi"/>
                <a:ea typeface="+mn-lt"/>
                <a:cs typeface="+mn-lt"/>
              </a:rPr>
              <a:t>, using a logistic regressor</a:t>
            </a:r>
            <a:endParaRPr lang="en-US" sz="1900">
              <a:solidFill>
                <a:srgbClr val="000000"/>
              </a:solidFill>
              <a:latin typeface="Abadi"/>
              <a:ea typeface="+mn-lt"/>
              <a:cs typeface="+mn-lt"/>
            </a:endParaRPr>
          </a:p>
          <a:p>
            <a:pPr algn="just">
              <a:lnSpc>
                <a:spcPct val="100000"/>
              </a:lnSpc>
              <a:spcBef>
                <a:spcPts val="1400"/>
              </a:spcBef>
            </a:pPr>
            <a:r>
              <a:rPr lang="en-US" sz="1900" dirty="0">
                <a:latin typeface="Abadi"/>
                <a:ea typeface="+mn-lt"/>
                <a:cs typeface="+mn-lt"/>
              </a:rPr>
              <a:t>The Logistics Regression classifier is the best machine learning algorithm for this task.</a:t>
            </a:r>
          </a:p>
          <a:p>
            <a:pPr algn="just">
              <a:lnSpc>
                <a:spcPct val="100000"/>
              </a:lnSpc>
              <a:spcBef>
                <a:spcPts val="1400"/>
              </a:spcBef>
            </a:pPr>
            <a:r>
              <a:rPr lang="en-US" sz="1900" dirty="0">
                <a:latin typeface="Abadi"/>
                <a:ea typeface="+mn-lt"/>
                <a:cs typeface="+mn-lt"/>
              </a:rPr>
              <a:t>As more launches take place, more data points could be added to the master data set and the regressor can be trained to be better at predicting recovery </a:t>
            </a:r>
            <a:endParaRPr lang="en-US" sz="1900">
              <a:solidFill>
                <a:srgbClr val="000000"/>
              </a:solidFill>
              <a:latin typeface="Abadi"/>
              <a:cs typeface="Calibri"/>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807873" cy="4372214"/>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Coursera Link : </a:t>
            </a:r>
            <a:r>
              <a:rPr lang="en-US" sz="2200" dirty="0">
                <a:solidFill>
                  <a:schemeClr val="accent3">
                    <a:lumMod val="25000"/>
                  </a:schemeClr>
                </a:solidFill>
                <a:latin typeface="Abadi"/>
                <a:hlinkClick r:id="rId4">
                  <a:extLst>
                    <a:ext uri="{A12FA001-AC4F-418D-AE19-62706E023703}">
                      <ahyp:hlinkClr xmlns:ahyp="http://schemas.microsoft.com/office/drawing/2018/hyperlinkcolor" val="tx"/>
                    </a:ext>
                  </a:extLst>
                </a:hlinkClick>
              </a:rPr>
              <a:t>https://www.coursera.org/learn/applied-data-science-capstone/home/week/5</a:t>
            </a:r>
          </a:p>
          <a:p>
            <a:pPr>
              <a:lnSpc>
                <a:spcPct val="100000"/>
              </a:lnSpc>
              <a:spcBef>
                <a:spcPts val="1400"/>
              </a:spcBef>
            </a:pPr>
            <a:r>
              <a:rPr lang="en-US" sz="2200" dirty="0">
                <a:solidFill>
                  <a:schemeClr val="accent3">
                    <a:lumMod val="25000"/>
                  </a:schemeClr>
                </a:solidFill>
                <a:latin typeface="Abadi"/>
              </a:rPr>
              <a:t>My GitHub Link : </a:t>
            </a:r>
            <a:r>
              <a:rPr lang="en-US" sz="2200" dirty="0">
                <a:solidFill>
                  <a:schemeClr val="accent3">
                    <a:lumMod val="25000"/>
                  </a:schemeClr>
                </a:solidFill>
                <a:latin typeface="Abadi"/>
                <a:hlinkClick r:id="rId5">
                  <a:extLst>
                    <a:ext uri="{A12FA001-AC4F-418D-AE19-62706E023703}">
                      <ahyp:hlinkClr xmlns:ahyp="http://schemas.microsoft.com/office/drawing/2018/hyperlinkcolor" val="tx"/>
                    </a:ext>
                  </a:extLst>
                </a:hlinkClick>
              </a:rPr>
              <a:t>https://github.com/yashar-javdani/Yashar-Applied-Data-Science</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Appendix</a:t>
            </a:r>
            <a:endParaRPr lang="en-US">
              <a:solidFill>
                <a:srgbClr val="0B49CB"/>
              </a:solidFill>
            </a:endParaRPr>
          </a:p>
        </p:txBody>
      </p:sp>
      <p:sp>
        <p:nvSpPr>
          <p:cNvPr id="2" name="TextBox 1">
            <a:extLst>
              <a:ext uri="{FF2B5EF4-FFF2-40B4-BE49-F238E27FC236}">
                <a16:creationId xmlns:a16="http://schemas.microsoft.com/office/drawing/2014/main" id="{94575BC5-F1CB-8D71-704E-251E7E937C90}"/>
              </a:ext>
            </a:extLst>
          </p:cNvPr>
          <p:cNvSpPr txBox="1"/>
          <p:nvPr/>
        </p:nvSpPr>
        <p:spPr>
          <a:xfrm>
            <a:off x="6169068" y="4947780"/>
            <a:ext cx="2743199"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34100085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a:solidFill>
                  <a:srgbClr val="0B49CB"/>
                </a:solidFill>
                <a:latin typeface="Abadi"/>
              </a:rPr>
              <a:t>Executive Summary</a:t>
            </a:r>
          </a:p>
          <a:p>
            <a:pPr>
              <a:lnSpc>
                <a:spcPct val="120000"/>
              </a:lnSpc>
              <a:spcBef>
                <a:spcPts val="1400"/>
              </a:spcBef>
            </a:pPr>
            <a:r>
              <a:rPr lang="en-US" sz="8800">
                <a:solidFill>
                  <a:schemeClr val="accent3">
                    <a:lumMod val="25000"/>
                  </a:schemeClr>
                </a:solidFill>
                <a:latin typeface="Abadi"/>
              </a:rPr>
              <a:t>Data collection methodology:</a:t>
            </a:r>
          </a:p>
          <a:p>
            <a:pPr lvl="1">
              <a:lnSpc>
                <a:spcPct val="120000"/>
              </a:lnSpc>
              <a:spcBef>
                <a:spcPts val="1400"/>
              </a:spcBef>
            </a:pPr>
            <a:r>
              <a:rPr lang="en-US" sz="7600">
                <a:solidFill>
                  <a:schemeClr val="tx1">
                    <a:lumMod val="50000"/>
                    <a:lumOff val="50000"/>
                  </a:schemeClr>
                </a:solidFill>
                <a:latin typeface="Abadi"/>
              </a:rPr>
              <a:t>SpaceX REST API and web scraping List of SpaceX Falcon 9 launches wiki article</a:t>
            </a:r>
          </a:p>
          <a:p>
            <a:pPr>
              <a:lnSpc>
                <a:spcPct val="120000"/>
              </a:lnSpc>
              <a:spcBef>
                <a:spcPts val="1400"/>
              </a:spcBef>
            </a:pPr>
            <a:r>
              <a:rPr lang="en-US" sz="8800">
                <a:solidFill>
                  <a:schemeClr val="accent3">
                    <a:lumMod val="25000"/>
                  </a:schemeClr>
                </a:solidFill>
                <a:latin typeface="Abadi"/>
              </a:rPr>
              <a:t>Perform data wrangling</a:t>
            </a:r>
          </a:p>
          <a:p>
            <a:pPr lvl="1">
              <a:lnSpc>
                <a:spcPct val="120000"/>
              </a:lnSpc>
              <a:spcBef>
                <a:spcPts val="1400"/>
              </a:spcBef>
            </a:pPr>
            <a:r>
              <a:rPr lang="en-US" sz="7600">
                <a:solidFill>
                  <a:schemeClr val="tx1">
                    <a:lumMod val="50000"/>
                    <a:lumOff val="50000"/>
                  </a:schemeClr>
                </a:solidFill>
                <a:latin typeface="Abadi"/>
              </a:rPr>
              <a:t>Assigning appropriate data types and dealing with </a:t>
            </a:r>
            <a:r>
              <a:rPr lang="en-US" sz="7600" err="1">
                <a:solidFill>
                  <a:schemeClr val="tx1">
                    <a:lumMod val="50000"/>
                    <a:lumOff val="50000"/>
                  </a:schemeClr>
                </a:solidFill>
                <a:latin typeface="Abadi"/>
              </a:rPr>
              <a:t>NaN</a:t>
            </a:r>
            <a:r>
              <a:rPr lang="en-US" sz="7600">
                <a:solidFill>
                  <a:schemeClr val="tx1">
                    <a:lumMod val="50000"/>
                    <a:lumOff val="50000"/>
                  </a:schemeClr>
                </a:solidFill>
                <a:latin typeface="Abadi"/>
              </a:rPr>
              <a:t> values appropriately</a:t>
            </a:r>
          </a:p>
          <a:p>
            <a:pPr>
              <a:lnSpc>
                <a:spcPct val="120000"/>
              </a:lnSpc>
              <a:spcBef>
                <a:spcPts val="1400"/>
              </a:spcBef>
            </a:pPr>
            <a:r>
              <a:rPr lang="en-US" sz="8800">
                <a:solidFill>
                  <a:schemeClr val="accent3">
                    <a:lumMod val="25000"/>
                  </a:schemeClr>
                </a:solidFill>
                <a:latin typeface="Abadi"/>
              </a:rPr>
              <a:t>Perform exploratory data analysis (EDA) using visualization and SQL</a:t>
            </a:r>
          </a:p>
          <a:p>
            <a:pPr>
              <a:lnSpc>
                <a:spcPct val="120000"/>
              </a:lnSpc>
              <a:spcBef>
                <a:spcPts val="1400"/>
              </a:spcBef>
            </a:pPr>
            <a:r>
              <a:rPr lang="en-US" sz="8800">
                <a:solidFill>
                  <a:schemeClr val="accent3">
                    <a:lumMod val="25000"/>
                  </a:schemeClr>
                </a:solidFill>
                <a:latin typeface="Abadi"/>
              </a:rPr>
              <a:t>Perform interactive visual analytics using Folium and </a:t>
            </a:r>
            <a:r>
              <a:rPr lang="en-US" sz="8800" err="1">
                <a:solidFill>
                  <a:schemeClr val="accent3">
                    <a:lumMod val="25000"/>
                  </a:schemeClr>
                </a:solidFill>
                <a:latin typeface="Abadi"/>
              </a:rPr>
              <a:t>Plotly</a:t>
            </a:r>
            <a:r>
              <a:rPr lang="en-US" sz="8800">
                <a:solidFill>
                  <a:schemeClr val="accent3">
                    <a:lumMod val="25000"/>
                  </a:schemeClr>
                </a:solidFill>
                <a:latin typeface="Abadi"/>
              </a:rPr>
              <a:t> Dash</a:t>
            </a:r>
          </a:p>
          <a:p>
            <a:pPr>
              <a:lnSpc>
                <a:spcPct val="120000"/>
              </a:lnSpc>
              <a:spcBef>
                <a:spcPts val="1400"/>
              </a:spcBef>
            </a:pPr>
            <a:r>
              <a:rPr lang="en-US" sz="8800">
                <a:solidFill>
                  <a:schemeClr val="accent3">
                    <a:lumMod val="25000"/>
                  </a:schemeClr>
                </a:solidFill>
                <a:latin typeface="Abadi"/>
              </a:rPr>
              <a:t>Perform predictive analysis using classification models</a:t>
            </a:r>
          </a:p>
          <a:p>
            <a:pPr lvl="1">
              <a:lnSpc>
                <a:spcPct val="120000"/>
              </a:lnSpc>
              <a:spcBef>
                <a:spcPts val="1400"/>
              </a:spcBef>
            </a:pPr>
            <a:r>
              <a:rPr lang="en-US" sz="7600">
                <a:solidFill>
                  <a:schemeClr val="tx1">
                    <a:lumMod val="50000"/>
                    <a:lumOff val="50000"/>
                  </a:schemeClr>
                </a:solidFill>
                <a:latin typeface="Abadi"/>
              </a:rPr>
              <a:t>Built several classification models and evaluated the accuracy of each to determine the best model</a:t>
            </a:r>
            <a:r>
              <a:rPr lang="en-US" sz="7600">
                <a:latin typeface="IBM Plex Mono Text"/>
              </a:rPr>
              <a:t> </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Methodology</a:t>
            </a:r>
            <a:endParaRPr lang="en-US">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1288038" cy="4654050"/>
          </a:xfrm>
          <a:prstGeom prst="rect">
            <a:avLst/>
          </a:prstGeom>
        </p:spPr>
        <p:txBody>
          <a:bodyPr lIns="91440" tIns="45720" rIns="91440" bIns="45720" anchor="t"/>
          <a:lstStyle/>
          <a:p>
            <a:pPr marL="514350" indent="-514350">
              <a:lnSpc>
                <a:spcPct val="100000"/>
              </a:lnSpc>
              <a:spcBef>
                <a:spcPts val="1400"/>
              </a:spcBef>
              <a:buAutoNum type="romanUcPeriod"/>
            </a:pPr>
            <a:r>
              <a:rPr lang="en-US" sz="1900">
                <a:latin typeface="Abadi"/>
                <a:cs typeface="Calibri" panose="020F0502020204030204"/>
              </a:rPr>
              <a:t>First get data from </a:t>
            </a:r>
            <a:r>
              <a:rPr lang="en-US" sz="1900" err="1">
                <a:latin typeface="Abadi"/>
                <a:cs typeface="Calibri" panose="020F0502020204030204"/>
              </a:rPr>
              <a:t>url</a:t>
            </a:r>
            <a:r>
              <a:rPr lang="en-US" sz="1900">
                <a:latin typeface="Abadi"/>
                <a:cs typeface="Calibri" panose="020F0502020204030204"/>
              </a:rPr>
              <a:t> with this method </a:t>
            </a:r>
            <a:r>
              <a:rPr lang="en-US" sz="1900" err="1">
                <a:latin typeface="Abadi"/>
                <a:ea typeface="+mn-lt"/>
                <a:cs typeface="+mn-lt"/>
              </a:rPr>
              <a:t>requests.get</a:t>
            </a:r>
            <a:r>
              <a:rPr lang="en-US" sz="1900">
                <a:latin typeface="Abadi"/>
                <a:ea typeface="+mn-lt"/>
                <a:cs typeface="+mn-lt"/>
              </a:rPr>
              <a:t>(</a:t>
            </a:r>
            <a:r>
              <a:rPr lang="en-US" sz="1900" err="1">
                <a:latin typeface="Abadi"/>
                <a:ea typeface="+mn-lt"/>
                <a:cs typeface="+mn-lt"/>
              </a:rPr>
              <a:t>spacex_url</a:t>
            </a:r>
            <a:r>
              <a:rPr lang="en-US" sz="1900">
                <a:latin typeface="Abadi"/>
                <a:ea typeface="+mn-lt"/>
                <a:cs typeface="+mn-lt"/>
              </a:rPr>
              <a:t>)</a:t>
            </a:r>
            <a:endParaRPr lang="en-US" sz="1900">
              <a:latin typeface="Abadi"/>
            </a:endParaRPr>
          </a:p>
          <a:p>
            <a:pPr marL="514350" indent="-514350">
              <a:lnSpc>
                <a:spcPct val="100000"/>
              </a:lnSpc>
              <a:spcBef>
                <a:spcPts val="1400"/>
              </a:spcBef>
              <a:buAutoNum type="romanUcPeriod"/>
            </a:pPr>
            <a:r>
              <a:rPr lang="en-US" sz="1900">
                <a:solidFill>
                  <a:srgbClr val="000000"/>
                </a:solidFill>
                <a:latin typeface="Abadi"/>
                <a:cs typeface="Calibri"/>
              </a:rPr>
              <a:t>Convert raw data to </a:t>
            </a:r>
            <a:r>
              <a:rPr lang="en-US" sz="1900" err="1">
                <a:solidFill>
                  <a:srgbClr val="000000"/>
                </a:solidFill>
                <a:latin typeface="Abadi"/>
                <a:cs typeface="Calibri"/>
              </a:rPr>
              <a:t>json</a:t>
            </a:r>
            <a:r>
              <a:rPr lang="en-US" sz="1900">
                <a:solidFill>
                  <a:srgbClr val="000000"/>
                </a:solidFill>
                <a:latin typeface="Abadi"/>
                <a:cs typeface="Calibri"/>
              </a:rPr>
              <a:t> data with this method </a:t>
            </a:r>
            <a:r>
              <a:rPr lang="en-US" sz="1900" err="1">
                <a:latin typeface="Abadi"/>
                <a:ea typeface="+mn-lt"/>
                <a:cs typeface="+mn-lt"/>
              </a:rPr>
              <a:t>json_data</a:t>
            </a:r>
            <a:r>
              <a:rPr lang="en-US" sz="1900">
                <a:latin typeface="Abadi"/>
                <a:ea typeface="+mn-lt"/>
                <a:cs typeface="+mn-lt"/>
              </a:rPr>
              <a:t>=</a:t>
            </a:r>
            <a:r>
              <a:rPr lang="en-US" sz="1900" err="1">
                <a:latin typeface="Abadi"/>
                <a:ea typeface="+mn-lt"/>
                <a:cs typeface="+mn-lt"/>
              </a:rPr>
              <a:t>response.json</a:t>
            </a:r>
            <a:r>
              <a:rPr lang="en-US" sz="1900">
                <a:latin typeface="Abadi"/>
                <a:ea typeface="+mn-lt"/>
                <a:cs typeface="+mn-lt"/>
              </a:rPr>
              <a:t>()</a:t>
            </a:r>
            <a:endParaRPr lang="en-US" sz="1900">
              <a:solidFill>
                <a:srgbClr val="000000"/>
              </a:solidFill>
              <a:latin typeface="Abadi"/>
              <a:cs typeface="Calibri"/>
            </a:endParaRPr>
          </a:p>
          <a:p>
            <a:pPr marL="514350" indent="-514350">
              <a:lnSpc>
                <a:spcPct val="100000"/>
              </a:lnSpc>
              <a:spcBef>
                <a:spcPts val="1400"/>
              </a:spcBef>
              <a:buAutoNum type="romanUcPeriod"/>
            </a:pPr>
            <a:r>
              <a:rPr lang="en-US" sz="1900">
                <a:latin typeface="Abadi"/>
                <a:cs typeface="Calibri"/>
              </a:rPr>
              <a:t>After that normalized </a:t>
            </a:r>
            <a:r>
              <a:rPr lang="en-US" sz="1900" err="1">
                <a:latin typeface="Abadi"/>
                <a:cs typeface="Calibri"/>
              </a:rPr>
              <a:t>json</a:t>
            </a:r>
            <a:r>
              <a:rPr lang="en-US" sz="1900">
                <a:latin typeface="Abadi"/>
                <a:cs typeface="Calibri"/>
              </a:rPr>
              <a:t> data and converted to data frame </a:t>
            </a:r>
            <a:r>
              <a:rPr lang="en-US" sz="1900">
                <a:latin typeface="Abadi"/>
                <a:ea typeface="+mn-lt"/>
                <a:cs typeface="+mn-lt"/>
              </a:rPr>
              <a:t>data=</a:t>
            </a:r>
            <a:r>
              <a:rPr lang="en-US" sz="1900" err="1">
                <a:latin typeface="Abadi"/>
                <a:ea typeface="+mn-lt"/>
                <a:cs typeface="+mn-lt"/>
              </a:rPr>
              <a:t>pd.json_normalize</a:t>
            </a:r>
            <a:r>
              <a:rPr lang="en-US" sz="1900">
                <a:latin typeface="Abadi"/>
                <a:ea typeface="+mn-lt"/>
                <a:cs typeface="+mn-lt"/>
              </a:rPr>
              <a:t>(</a:t>
            </a:r>
            <a:r>
              <a:rPr lang="en-US" sz="1900" err="1">
                <a:latin typeface="Abadi"/>
                <a:ea typeface="+mn-lt"/>
                <a:cs typeface="+mn-lt"/>
              </a:rPr>
              <a:t>json_data</a:t>
            </a:r>
            <a:r>
              <a:rPr lang="en-US" sz="1900">
                <a:latin typeface="Abadi"/>
                <a:ea typeface="+mn-lt"/>
                <a:cs typeface="+mn-lt"/>
              </a:rPr>
              <a:t>)</a:t>
            </a:r>
            <a:endParaRPr lang="en-US" sz="1900">
              <a:latin typeface="Abadi"/>
              <a:cs typeface="Calibri"/>
            </a:endParaRPr>
          </a:p>
          <a:p>
            <a:pPr marL="514350" indent="-514350">
              <a:lnSpc>
                <a:spcPct val="100000"/>
              </a:lnSpc>
              <a:spcBef>
                <a:spcPts val="1400"/>
              </a:spcBef>
              <a:buAutoNum type="romanUcPeriod"/>
            </a:pPr>
            <a:r>
              <a:rPr lang="en-US" sz="1900">
                <a:solidFill>
                  <a:srgbClr val="000000"/>
                </a:solidFill>
                <a:latin typeface="Abadi"/>
                <a:cs typeface="Calibri"/>
              </a:rPr>
              <a:t>Extract Useful Columns and create </a:t>
            </a:r>
            <a:r>
              <a:rPr lang="en-US" sz="1900" err="1">
                <a:solidFill>
                  <a:srgbClr val="000000"/>
                </a:solidFill>
                <a:latin typeface="Abadi"/>
                <a:cs typeface="Calibri"/>
              </a:rPr>
              <a:t>dict</a:t>
            </a:r>
            <a:endParaRPr lang="en-US" sz="1900">
              <a:solidFill>
                <a:srgbClr val="000000"/>
              </a:solidFill>
              <a:latin typeface="Abadi"/>
              <a:cs typeface="Calibri"/>
            </a:endParaRPr>
          </a:p>
          <a:p>
            <a:pPr marL="514350" indent="-514350">
              <a:lnSpc>
                <a:spcPct val="100000"/>
              </a:lnSpc>
              <a:spcBef>
                <a:spcPts val="1400"/>
              </a:spcBef>
              <a:buAutoNum type="romanUcPeriod"/>
            </a:pPr>
            <a:r>
              <a:rPr lang="en-US" sz="1900">
                <a:solidFill>
                  <a:srgbClr val="000000"/>
                </a:solidFill>
                <a:latin typeface="Abadi"/>
                <a:cs typeface="Calibri"/>
              </a:rPr>
              <a:t>Create data from a </a:t>
            </a:r>
            <a:r>
              <a:rPr lang="en-US" sz="1900" err="1">
                <a:solidFill>
                  <a:srgbClr val="000000"/>
                </a:solidFill>
                <a:latin typeface="Abadi"/>
                <a:cs typeface="Calibri"/>
              </a:rPr>
              <a:t>dict</a:t>
            </a:r>
            <a:r>
              <a:rPr lang="en-US" sz="1900">
                <a:solidFill>
                  <a:srgbClr val="000000"/>
                </a:solidFill>
                <a:latin typeface="Abadi"/>
                <a:cs typeface="Calibri"/>
              </a:rPr>
              <a:t> with this method </a:t>
            </a:r>
            <a:r>
              <a:rPr lang="en-US" sz="1900" err="1">
                <a:latin typeface="Abadi"/>
                <a:ea typeface="+mn-lt"/>
                <a:cs typeface="+mn-lt"/>
              </a:rPr>
              <a:t>dataDict</a:t>
            </a:r>
            <a:r>
              <a:rPr lang="en-US" sz="1900">
                <a:latin typeface="Abadi"/>
                <a:ea typeface="+mn-lt"/>
                <a:cs typeface="+mn-lt"/>
              </a:rPr>
              <a:t>=</a:t>
            </a:r>
            <a:r>
              <a:rPr lang="en-US" sz="1900" err="1">
                <a:latin typeface="Abadi"/>
                <a:ea typeface="+mn-lt"/>
                <a:cs typeface="+mn-lt"/>
              </a:rPr>
              <a:t>pd.DataFrame</a:t>
            </a:r>
            <a:r>
              <a:rPr lang="en-US" sz="1900">
                <a:latin typeface="Abadi"/>
                <a:ea typeface="+mn-lt"/>
                <a:cs typeface="+mn-lt"/>
              </a:rPr>
              <a:t>(</a:t>
            </a:r>
            <a:r>
              <a:rPr lang="en-US" sz="1900" err="1">
                <a:latin typeface="Abadi"/>
                <a:ea typeface="+mn-lt"/>
                <a:cs typeface="+mn-lt"/>
              </a:rPr>
              <a:t>launch_dict</a:t>
            </a:r>
            <a:r>
              <a:rPr lang="en-US" sz="1900">
                <a:latin typeface="Abadi"/>
                <a:ea typeface="+mn-lt"/>
                <a:cs typeface="+mn-lt"/>
              </a:rPr>
              <a:t>)</a:t>
            </a:r>
            <a:endParaRPr lang="en-US" sz="1900">
              <a:solidFill>
                <a:srgbClr val="000000"/>
              </a:solidFill>
              <a:latin typeface="Abadi"/>
              <a:cs typeface="Calibri"/>
            </a:endParaRPr>
          </a:p>
          <a:p>
            <a:pPr marL="514350" indent="-514350">
              <a:lnSpc>
                <a:spcPct val="100000"/>
              </a:lnSpc>
              <a:spcBef>
                <a:spcPts val="1400"/>
              </a:spcBef>
              <a:buAutoNum type="romanUcPeriod"/>
            </a:pPr>
            <a:r>
              <a:rPr lang="en-US" sz="1900">
                <a:latin typeface="Abadi"/>
                <a:ea typeface="+mn-lt"/>
                <a:cs typeface="+mn-lt"/>
              </a:rPr>
              <a:t>Filter </a:t>
            </a:r>
            <a:r>
              <a:rPr lang="en-US" sz="1900" err="1">
                <a:latin typeface="Abadi"/>
                <a:ea typeface="+mn-lt"/>
                <a:cs typeface="+mn-lt"/>
              </a:rPr>
              <a:t>dataframe</a:t>
            </a:r>
            <a:r>
              <a:rPr lang="en-US" sz="1900">
                <a:latin typeface="Abadi"/>
                <a:ea typeface="+mn-lt"/>
                <a:cs typeface="+mn-lt"/>
              </a:rPr>
              <a:t> to only include Falcon 9 launches</a:t>
            </a:r>
            <a:endParaRPr lang="en-US" sz="1900">
              <a:solidFill>
                <a:srgbClr val="000000"/>
              </a:solidFill>
              <a:latin typeface="Abadi"/>
              <a:cs typeface="Calibri"/>
            </a:endParaRPr>
          </a:p>
          <a:p>
            <a:pPr marL="514350" indent="-514350">
              <a:lnSpc>
                <a:spcPct val="100000"/>
              </a:lnSpc>
              <a:spcBef>
                <a:spcPts val="1400"/>
              </a:spcBef>
              <a:buAutoNum type="romanUcPeriod"/>
            </a:pPr>
            <a:r>
              <a:rPr lang="en-US" sz="1900">
                <a:latin typeface="Abadi"/>
                <a:ea typeface="+mn-lt"/>
                <a:cs typeface="+mn-lt"/>
              </a:rPr>
              <a:t>Calculate the mean value of </a:t>
            </a:r>
            <a:r>
              <a:rPr lang="en-US" sz="1900" err="1">
                <a:latin typeface="Abadi"/>
                <a:ea typeface="+mn-lt"/>
                <a:cs typeface="+mn-lt"/>
              </a:rPr>
              <a:t>PayloadMass</a:t>
            </a:r>
            <a:r>
              <a:rPr lang="en-US" sz="1900">
                <a:latin typeface="Abadi"/>
                <a:ea typeface="+mn-lt"/>
                <a:cs typeface="+mn-lt"/>
              </a:rPr>
              <a:t> column with this method x=data_falcon9['</a:t>
            </a:r>
            <a:r>
              <a:rPr lang="en-US" sz="1900" err="1">
                <a:latin typeface="Abadi"/>
                <a:ea typeface="+mn-lt"/>
                <a:cs typeface="+mn-lt"/>
              </a:rPr>
              <a:t>PayloadMass</a:t>
            </a:r>
            <a:r>
              <a:rPr lang="en-US" sz="1900">
                <a:latin typeface="Abadi"/>
                <a:ea typeface="+mn-lt"/>
                <a:cs typeface="+mn-lt"/>
              </a:rPr>
              <a:t>'].mean()</a:t>
            </a:r>
            <a:endParaRPr lang="en-US" sz="1900">
              <a:solidFill>
                <a:srgbClr val="000000"/>
              </a:solidFill>
              <a:latin typeface="Abadi"/>
              <a:cs typeface="Calibri"/>
            </a:endParaRPr>
          </a:p>
          <a:p>
            <a:pPr marL="514350" indent="-514350">
              <a:lnSpc>
                <a:spcPct val="100000"/>
              </a:lnSpc>
              <a:spcBef>
                <a:spcPts val="1400"/>
              </a:spcBef>
              <a:buAutoNum type="romanUcPeriod"/>
            </a:pPr>
            <a:r>
              <a:rPr lang="en-US" sz="1900">
                <a:latin typeface="Abadi"/>
                <a:ea typeface="+mn-lt"/>
                <a:cs typeface="+mn-lt"/>
              </a:rPr>
              <a:t>Handle missing values with this method data_falcon9['</a:t>
            </a:r>
            <a:r>
              <a:rPr lang="en-US" sz="1900" err="1">
                <a:latin typeface="Abadi"/>
                <a:ea typeface="+mn-lt"/>
                <a:cs typeface="+mn-lt"/>
              </a:rPr>
              <a:t>PayloadMass</a:t>
            </a:r>
            <a:r>
              <a:rPr lang="en-US" sz="1900">
                <a:latin typeface="Abadi"/>
                <a:ea typeface="+mn-lt"/>
                <a:cs typeface="+mn-lt"/>
              </a:rPr>
              <a:t>'].replace(</a:t>
            </a:r>
            <a:r>
              <a:rPr lang="en-US" sz="1900" err="1">
                <a:latin typeface="Abadi"/>
                <a:ea typeface="+mn-lt"/>
                <a:cs typeface="+mn-lt"/>
              </a:rPr>
              <a:t>np.nan,x</a:t>
            </a:r>
            <a:r>
              <a:rPr lang="en-US" sz="1900">
                <a:latin typeface="Abadi"/>
                <a:ea typeface="+mn-lt"/>
                <a:cs typeface="+mn-lt"/>
              </a:rPr>
              <a:t>, </a:t>
            </a:r>
            <a:r>
              <a:rPr lang="en-US" sz="1900" err="1">
                <a:latin typeface="Abadi"/>
                <a:ea typeface="+mn-lt"/>
                <a:cs typeface="+mn-lt"/>
              </a:rPr>
              <a:t>inplace</a:t>
            </a:r>
            <a:r>
              <a:rPr lang="en-US" sz="1900">
                <a:latin typeface="Abadi"/>
                <a:ea typeface="+mn-lt"/>
                <a:cs typeface="+mn-lt"/>
              </a:rPr>
              <a:t>=True)</a:t>
            </a:r>
            <a:endParaRPr lang="en-US" sz="1900">
              <a:latin typeface="Abadi"/>
              <a:cs typeface="Calibri"/>
            </a:endParaRPr>
          </a:p>
          <a:p>
            <a:pPr marL="514350" indent="-514350">
              <a:lnSpc>
                <a:spcPct val="100000"/>
              </a:lnSpc>
              <a:spcBef>
                <a:spcPts val="1400"/>
              </a:spcBef>
              <a:buAutoNum type="romanUcPeriod"/>
            </a:pPr>
            <a:r>
              <a:rPr lang="en-US" sz="1900">
                <a:latin typeface="Abadi"/>
                <a:ea typeface="+mn-lt"/>
                <a:cs typeface="+mn-lt"/>
              </a:rPr>
              <a:t>Export to CSV file</a:t>
            </a:r>
            <a:endParaRPr lang="en-US" sz="1900">
              <a:latin typeface="Abadi"/>
              <a:cs typeface="Calibri"/>
            </a:endParaRPr>
          </a:p>
          <a:p>
            <a:pPr marL="514350" indent="-514350">
              <a:lnSpc>
                <a:spcPct val="100000"/>
              </a:lnSpc>
              <a:spcBef>
                <a:spcPts val="1400"/>
              </a:spcBef>
              <a:buAutoNum type="romanUcPeriod"/>
            </a:pPr>
            <a:endParaRPr lang="en-US" sz="1800">
              <a:solidFill>
                <a:srgbClr val="000000"/>
              </a:solidFill>
              <a:latin typeface="Abadi"/>
              <a:cs typeface="Calibri"/>
            </a:endParaRPr>
          </a:p>
          <a:p>
            <a:pPr marL="0" indent="0">
              <a:buNone/>
            </a:pPr>
            <a:endParaRPr lang="en-US" sz="1800">
              <a:latin typeface="Abadi"/>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a:t>
            </a:r>
            <a:endParaRPr lang="en-US">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pic>
        <p:nvPicPr>
          <p:cNvPr id="7" name="Picture 7" descr="Graphical user interface, text, application, email&#10;&#10;Description automatically generated">
            <a:extLst>
              <a:ext uri="{FF2B5EF4-FFF2-40B4-BE49-F238E27FC236}">
                <a16:creationId xmlns:a16="http://schemas.microsoft.com/office/drawing/2014/main" id="{14EE925A-B0EB-C63B-2E7C-0A76537612CD}"/>
              </a:ext>
            </a:extLst>
          </p:cNvPr>
          <p:cNvPicPr>
            <a:picLocks noGrp="1" noChangeAspect="1"/>
          </p:cNvPicPr>
          <p:nvPr>
            <p:ph idx="4294967295"/>
          </p:nvPr>
        </p:nvPicPr>
        <p:blipFill>
          <a:blip r:embed="rId3"/>
          <a:stretch>
            <a:fillRect/>
          </a:stretch>
        </p:blipFill>
        <p:spPr>
          <a:xfrm>
            <a:off x="7225495" y="1526395"/>
            <a:ext cx="4104014" cy="4185427"/>
          </a:xfrm>
          <a:prstGeom prst="rect">
            <a:avLst/>
          </a:prstGeom>
          <a:ln>
            <a:solidFill>
              <a:srgbClr val="0B49CB"/>
            </a:solidFill>
            <a:prstDash val="dash"/>
          </a:ln>
        </p:spPr>
      </p:pic>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72930" y="5119622"/>
            <a:ext cx="4640263" cy="54118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a:hlinkClick r:id="rId4">
                  <a:extLst>
                    <a:ext uri="{A12FA001-AC4F-418D-AE19-62706E023703}">
                      <ahyp:hlinkClr xmlns:ahyp="http://schemas.microsoft.com/office/drawing/2018/hyperlinkcolor" val="tx"/>
                    </a:ext>
                  </a:extLst>
                </a:hlinkClick>
              </a:rPr>
              <a:t>GitHub URL: Collecting the data</a:t>
            </a:r>
            <a:endParaRPr lang="en-US" sz="2200">
              <a:solidFill>
                <a:schemeClr val="accent3">
                  <a:lumMod val="25000"/>
                </a:schemeClr>
              </a:solidFill>
              <a:latin typeface="Abadi"/>
            </a:endParaRPr>
          </a:p>
          <a:p>
            <a:endParaRPr lang="en-US"/>
          </a:p>
          <a:p>
            <a:pPr marL="0" indent="0">
              <a:buNone/>
            </a:pPr>
            <a:endParaRPr lang="en-US">
              <a:ea typeface="Calibri" panose="020F0502020204030204"/>
              <a:cs typeface="Calibri" panose="020F0502020204030204"/>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SpaceX API</a:t>
            </a:r>
          </a:p>
        </p:txBody>
      </p:sp>
      <p:sp>
        <p:nvSpPr>
          <p:cNvPr id="2" name="Rectangle 1">
            <a:extLst>
              <a:ext uri="{FF2B5EF4-FFF2-40B4-BE49-F238E27FC236}">
                <a16:creationId xmlns:a16="http://schemas.microsoft.com/office/drawing/2014/main" id="{A3C0BE7E-CA23-7736-22C0-82F00EB153F3}"/>
              </a:ext>
            </a:extLst>
          </p:cNvPr>
          <p:cNvSpPr/>
          <p:nvPr/>
        </p:nvSpPr>
        <p:spPr>
          <a:xfrm>
            <a:off x="835068" y="1534438"/>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cs typeface="Calibri"/>
              </a:rPr>
              <a:t>Get Request to SpaceX API</a:t>
            </a:r>
            <a:endParaRPr lang="en-US"/>
          </a:p>
        </p:txBody>
      </p:sp>
      <p:sp>
        <p:nvSpPr>
          <p:cNvPr id="8" name="Rectangle 7">
            <a:extLst>
              <a:ext uri="{FF2B5EF4-FFF2-40B4-BE49-F238E27FC236}">
                <a16:creationId xmlns:a16="http://schemas.microsoft.com/office/drawing/2014/main" id="{803C5016-369F-B2E8-2F24-A0583EC75B26}"/>
              </a:ext>
            </a:extLst>
          </p:cNvPr>
          <p:cNvSpPr/>
          <p:nvPr/>
        </p:nvSpPr>
        <p:spPr>
          <a:xfrm>
            <a:off x="2985369" y="1523999"/>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Convert Response to Json Data</a:t>
            </a:r>
          </a:p>
        </p:txBody>
      </p:sp>
      <p:sp>
        <p:nvSpPr>
          <p:cNvPr id="5" name="Arrow: Right 4">
            <a:extLst>
              <a:ext uri="{FF2B5EF4-FFF2-40B4-BE49-F238E27FC236}">
                <a16:creationId xmlns:a16="http://schemas.microsoft.com/office/drawing/2014/main" id="{AA292755-A925-CAC5-978A-120C73477F91}"/>
              </a:ext>
            </a:extLst>
          </p:cNvPr>
          <p:cNvSpPr/>
          <p:nvPr/>
        </p:nvSpPr>
        <p:spPr>
          <a:xfrm>
            <a:off x="2526081" y="1826712"/>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B122052-4206-1ACE-6163-D20BAE4C09E4}"/>
              </a:ext>
            </a:extLst>
          </p:cNvPr>
          <p:cNvSpPr/>
          <p:nvPr/>
        </p:nvSpPr>
        <p:spPr>
          <a:xfrm>
            <a:off x="5166985" y="1524000"/>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Convert Json to Data Frame</a:t>
            </a:r>
          </a:p>
        </p:txBody>
      </p:sp>
      <p:sp>
        <p:nvSpPr>
          <p:cNvPr id="11" name="Arrow: Right 10">
            <a:extLst>
              <a:ext uri="{FF2B5EF4-FFF2-40B4-BE49-F238E27FC236}">
                <a16:creationId xmlns:a16="http://schemas.microsoft.com/office/drawing/2014/main" id="{0AF1933B-0672-E7F8-72A1-68FAF4CAAEE1}"/>
              </a:ext>
            </a:extLst>
          </p:cNvPr>
          <p:cNvSpPr/>
          <p:nvPr/>
        </p:nvSpPr>
        <p:spPr>
          <a:xfrm>
            <a:off x="4718136" y="1826712"/>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567A44-D756-21E2-0186-0A9506900DC7}"/>
              </a:ext>
            </a:extLst>
          </p:cNvPr>
          <p:cNvSpPr/>
          <p:nvPr/>
        </p:nvSpPr>
        <p:spPr>
          <a:xfrm>
            <a:off x="5166984" y="2828794"/>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Filter and Clean up Data</a:t>
            </a:r>
          </a:p>
        </p:txBody>
      </p:sp>
      <p:sp>
        <p:nvSpPr>
          <p:cNvPr id="9" name="Rectangle 8">
            <a:extLst>
              <a:ext uri="{FF2B5EF4-FFF2-40B4-BE49-F238E27FC236}">
                <a16:creationId xmlns:a16="http://schemas.microsoft.com/office/drawing/2014/main" id="{E05856AD-94DC-A624-8833-A6CD12CF8E35}"/>
              </a:ext>
            </a:extLst>
          </p:cNvPr>
          <p:cNvSpPr/>
          <p:nvPr/>
        </p:nvSpPr>
        <p:spPr>
          <a:xfrm>
            <a:off x="2985369" y="2828793"/>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Export CSV</a:t>
            </a:r>
          </a:p>
        </p:txBody>
      </p:sp>
      <p:sp>
        <p:nvSpPr>
          <p:cNvPr id="15" name="Arrow: Right 14">
            <a:extLst>
              <a:ext uri="{FF2B5EF4-FFF2-40B4-BE49-F238E27FC236}">
                <a16:creationId xmlns:a16="http://schemas.microsoft.com/office/drawing/2014/main" id="{8C6EF657-3E67-C9A0-AC2B-1A7DAE370408}"/>
              </a:ext>
            </a:extLst>
          </p:cNvPr>
          <p:cNvSpPr/>
          <p:nvPr/>
        </p:nvSpPr>
        <p:spPr>
          <a:xfrm rot="10800000">
            <a:off x="4707698" y="3121068"/>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EC3D0A25-179F-AB8A-594E-18F165A27699}"/>
              </a:ext>
            </a:extLst>
          </p:cNvPr>
          <p:cNvSpPr/>
          <p:nvPr/>
        </p:nvSpPr>
        <p:spPr>
          <a:xfrm rot="5400000">
            <a:off x="5824602" y="2526082"/>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38905" y="5080370"/>
            <a:ext cx="6301744" cy="596574"/>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hlinkClick r:id="rId3">
                  <a:extLst>
                    <a:ext uri="{A12FA001-AC4F-418D-AE19-62706E023703}">
                      <ahyp:hlinkClr xmlns:ahyp="http://schemas.microsoft.com/office/drawing/2018/hyperlinkcolor" val="tx"/>
                    </a:ext>
                  </a:extLst>
                </a:hlinkClick>
              </a:rPr>
              <a:t>GitHub URL: Data Collection -Scraping</a:t>
            </a:r>
            <a:endParaRPr lang="en-US" sz="220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Scraping</a:t>
            </a:r>
            <a:endParaRPr lang="en-US">
              <a:solidFill>
                <a:srgbClr val="0B49CB"/>
              </a:solidFill>
            </a:endParaRPr>
          </a:p>
        </p:txBody>
      </p:sp>
      <p:pic>
        <p:nvPicPr>
          <p:cNvPr id="5" name="Picture 6" descr="Graphical user interface, text, application, email&#10;&#10;Description automatically generated">
            <a:extLst>
              <a:ext uri="{FF2B5EF4-FFF2-40B4-BE49-F238E27FC236}">
                <a16:creationId xmlns:a16="http://schemas.microsoft.com/office/drawing/2014/main" id="{50187F5D-F3EF-CA57-286E-AD0518FA9D56}"/>
              </a:ext>
            </a:extLst>
          </p:cNvPr>
          <p:cNvPicPr>
            <a:picLocks noChangeAspect="1"/>
          </p:cNvPicPr>
          <p:nvPr/>
        </p:nvPicPr>
        <p:blipFill>
          <a:blip r:embed="rId4"/>
          <a:stretch>
            <a:fillRect/>
          </a:stretch>
        </p:blipFill>
        <p:spPr>
          <a:xfrm>
            <a:off x="7229604" y="1449001"/>
            <a:ext cx="4121064" cy="4231397"/>
          </a:xfrm>
          <a:prstGeom prst="rect">
            <a:avLst/>
          </a:prstGeom>
        </p:spPr>
      </p:pic>
      <p:sp>
        <p:nvSpPr>
          <p:cNvPr id="7" name="Rectangle 6">
            <a:extLst>
              <a:ext uri="{FF2B5EF4-FFF2-40B4-BE49-F238E27FC236}">
                <a16:creationId xmlns:a16="http://schemas.microsoft.com/office/drawing/2014/main" id="{060347DE-BBC2-3D21-548C-432332EB5B56}"/>
              </a:ext>
            </a:extLst>
          </p:cNvPr>
          <p:cNvSpPr/>
          <p:nvPr/>
        </p:nvSpPr>
        <p:spPr>
          <a:xfrm>
            <a:off x="835068" y="1461370"/>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cs typeface="Calibri"/>
              </a:rPr>
              <a:t>Get Request to SpaceX API</a:t>
            </a:r>
            <a:endParaRPr lang="en-US"/>
          </a:p>
        </p:txBody>
      </p:sp>
      <p:sp>
        <p:nvSpPr>
          <p:cNvPr id="2" name="Rectangle 1">
            <a:extLst>
              <a:ext uri="{FF2B5EF4-FFF2-40B4-BE49-F238E27FC236}">
                <a16:creationId xmlns:a16="http://schemas.microsoft.com/office/drawing/2014/main" id="{47953DDE-D411-C345-7A54-FDF56C512552}"/>
              </a:ext>
            </a:extLst>
          </p:cNvPr>
          <p:cNvSpPr/>
          <p:nvPr/>
        </p:nvSpPr>
        <p:spPr>
          <a:xfrm>
            <a:off x="2985369" y="1461370"/>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Use </a:t>
            </a:r>
            <a:r>
              <a:rPr lang="en-US" err="1">
                <a:cs typeface="Calibri"/>
              </a:rPr>
              <a:t>BeautifulSoup</a:t>
            </a:r>
            <a:r>
              <a:rPr lang="en-US">
                <a:cs typeface="Calibri"/>
              </a:rPr>
              <a:t> to convert data</a:t>
            </a:r>
          </a:p>
        </p:txBody>
      </p:sp>
      <p:sp>
        <p:nvSpPr>
          <p:cNvPr id="12" name="Arrow: Right 11">
            <a:extLst>
              <a:ext uri="{FF2B5EF4-FFF2-40B4-BE49-F238E27FC236}">
                <a16:creationId xmlns:a16="http://schemas.microsoft.com/office/drawing/2014/main" id="{8EE0C2D2-BCEA-2AE6-AE92-EAA3B5F1E4E0}"/>
              </a:ext>
            </a:extLst>
          </p:cNvPr>
          <p:cNvSpPr/>
          <p:nvPr/>
        </p:nvSpPr>
        <p:spPr>
          <a:xfrm>
            <a:off x="2526081" y="1753644"/>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CBBC5AA-DE09-F267-6151-7545E1B19DB0}"/>
              </a:ext>
            </a:extLst>
          </p:cNvPr>
          <p:cNvSpPr/>
          <p:nvPr/>
        </p:nvSpPr>
        <p:spPr>
          <a:xfrm>
            <a:off x="5177424" y="1461370"/>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Extract Table element from HTML tags</a:t>
            </a:r>
          </a:p>
        </p:txBody>
      </p:sp>
      <p:sp>
        <p:nvSpPr>
          <p:cNvPr id="8" name="Arrow: Right 7">
            <a:extLst>
              <a:ext uri="{FF2B5EF4-FFF2-40B4-BE49-F238E27FC236}">
                <a16:creationId xmlns:a16="http://schemas.microsoft.com/office/drawing/2014/main" id="{47FEB6FE-6B55-93A3-57B4-82691A9601C1}"/>
              </a:ext>
            </a:extLst>
          </p:cNvPr>
          <p:cNvSpPr/>
          <p:nvPr/>
        </p:nvSpPr>
        <p:spPr>
          <a:xfrm>
            <a:off x="4728574" y="1753644"/>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696BB46-E41D-EA74-02D0-3138116225FA}"/>
              </a:ext>
            </a:extLst>
          </p:cNvPr>
          <p:cNvSpPr/>
          <p:nvPr/>
        </p:nvSpPr>
        <p:spPr>
          <a:xfrm>
            <a:off x="5198301" y="2766164"/>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Store the data in a pandas </a:t>
            </a:r>
            <a:r>
              <a:rPr lang="en-US" err="1">
                <a:cs typeface="Calibri"/>
              </a:rPr>
              <a:t>dataframe</a:t>
            </a:r>
            <a:endParaRPr lang="en-US">
              <a:cs typeface="Calibri"/>
            </a:endParaRPr>
          </a:p>
        </p:txBody>
      </p:sp>
      <p:sp>
        <p:nvSpPr>
          <p:cNvPr id="13" name="Arrow: Right 12">
            <a:extLst>
              <a:ext uri="{FF2B5EF4-FFF2-40B4-BE49-F238E27FC236}">
                <a16:creationId xmlns:a16="http://schemas.microsoft.com/office/drawing/2014/main" id="{E28FD091-17FE-D010-0E48-A9CFE2D3ED8C}"/>
              </a:ext>
            </a:extLst>
          </p:cNvPr>
          <p:cNvSpPr/>
          <p:nvPr/>
        </p:nvSpPr>
        <p:spPr>
          <a:xfrm rot="5400000">
            <a:off x="5824602" y="2453013"/>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E3C05F0-9BE0-A841-57DB-2BBB646090EF}"/>
              </a:ext>
            </a:extLst>
          </p:cNvPr>
          <p:cNvSpPr/>
          <p:nvPr/>
        </p:nvSpPr>
        <p:spPr>
          <a:xfrm>
            <a:off x="2985368" y="2766164"/>
            <a:ext cx="1878904" cy="908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Filter and clean up data and export CSV</a:t>
            </a:r>
          </a:p>
        </p:txBody>
      </p:sp>
      <p:sp>
        <p:nvSpPr>
          <p:cNvPr id="16" name="Arrow: Right 15">
            <a:extLst>
              <a:ext uri="{FF2B5EF4-FFF2-40B4-BE49-F238E27FC236}">
                <a16:creationId xmlns:a16="http://schemas.microsoft.com/office/drawing/2014/main" id="{D9741F13-124A-6977-3D69-D9AB7364B3E2}"/>
              </a:ext>
            </a:extLst>
          </p:cNvPr>
          <p:cNvSpPr/>
          <p:nvPr/>
        </p:nvSpPr>
        <p:spPr>
          <a:xfrm rot="10800000">
            <a:off x="4707698" y="3047999"/>
            <a:ext cx="615863" cy="323589"/>
          </a:xfrm>
          <a:prstGeom prst="rightArrow">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53</Slides>
  <Notes>10</Notes>
  <HiddenSlides>0</HiddenSlides>
  <ScaleCrop>false</ScaleCrop>
  <HeadingPairs>
    <vt:vector size="4" baseType="variant">
      <vt:variant>
        <vt:lpstr>Theme</vt:lpstr>
      </vt:variant>
      <vt:variant>
        <vt:i4>1</vt:i4>
      </vt:variant>
      <vt:variant>
        <vt:lpstr>Slide Titles</vt:lpstr>
      </vt:variant>
      <vt:variant>
        <vt:i4>53</vt:i4>
      </vt:variant>
    </vt:vector>
  </HeadingPairs>
  <TitlesOfParts>
    <vt:vector size="54"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revision>242</cp:revision>
  <dcterms:created xsi:type="dcterms:W3CDTF">2021-04-29T18:58:34Z</dcterms:created>
  <dcterms:modified xsi:type="dcterms:W3CDTF">2023-01-28T12:59:38Z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